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 id="2147484913" r:id="rId2"/>
  </p:sldMasterIdLst>
  <p:notesMasterIdLst>
    <p:notesMasterId r:id="rId19"/>
  </p:notesMasterIdLst>
  <p:handoutMasterIdLst>
    <p:handoutMasterId r:id="rId20"/>
  </p:handoutMasterIdLst>
  <p:sldIdLst>
    <p:sldId id="1008" r:id="rId3"/>
    <p:sldId id="961" r:id="rId4"/>
    <p:sldId id="1116" r:id="rId5"/>
    <p:sldId id="1123" r:id="rId6"/>
    <p:sldId id="1156" r:id="rId7"/>
    <p:sldId id="1114" r:id="rId8"/>
    <p:sldId id="1115" r:id="rId9"/>
    <p:sldId id="1157" r:id="rId10"/>
    <p:sldId id="1148" r:id="rId11"/>
    <p:sldId id="1149" r:id="rId12"/>
    <p:sldId id="1150" r:id="rId13"/>
    <p:sldId id="1151" r:id="rId14"/>
    <p:sldId id="1152" r:id="rId15"/>
    <p:sldId id="1153" r:id="rId16"/>
    <p:sldId id="1154" r:id="rId17"/>
    <p:sldId id="1155" r:id="rId18"/>
  </p:sldIdLst>
  <p:sldSz cx="9906000" cy="6858000" type="A4"/>
  <p:notesSz cx="6870700" cy="9931400"/>
  <p:defaultTextStyle>
    <a:defPPr>
      <a:defRPr lang="ja-JP"/>
    </a:defPPr>
    <a:lvl1pPr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205">
          <p15:clr>
            <a:srgbClr val="A4A3A4"/>
          </p15:clr>
        </p15:guide>
        <p15:guide id="2" orient="horz" pos="391">
          <p15:clr>
            <a:srgbClr val="A4A3A4"/>
          </p15:clr>
        </p15:guide>
        <p15:guide id="3" orient="horz" pos="28">
          <p15:clr>
            <a:srgbClr val="A4A3A4"/>
          </p15:clr>
        </p15:guide>
        <p15:guide id="4" orient="horz" pos="3249">
          <p15:clr>
            <a:srgbClr val="A4A3A4"/>
          </p15:clr>
        </p15:guide>
        <p15:guide id="5" pos="3120">
          <p15:clr>
            <a:srgbClr val="A4A3A4"/>
          </p15:clr>
        </p15:guide>
        <p15:guide id="6" pos="320">
          <p15:clr>
            <a:srgbClr val="A4A3A4"/>
          </p15:clr>
        </p15:guide>
        <p15:guide id="7" pos="5920">
          <p15:clr>
            <a:srgbClr val="A4A3A4"/>
          </p15:clr>
        </p15:guide>
        <p15:guide id="8" pos="3347">
          <p15:clr>
            <a:srgbClr val="A4A3A4"/>
          </p15:clr>
        </p15:guide>
        <p15:guide id="9" pos="2481">
          <p15:clr>
            <a:srgbClr val="A4A3A4"/>
          </p15:clr>
        </p15:guide>
        <p15:guide id="10" pos="5085">
          <p15:clr>
            <a:srgbClr val="A4A3A4"/>
          </p15:clr>
        </p15:guide>
        <p15:guide id="11" pos="1597">
          <p15:clr>
            <a:srgbClr val="A4A3A4"/>
          </p15:clr>
        </p15:guide>
        <p15:guide id="12" pos="6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淡色スタイル 1 - アクセント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7CE84F3-28C3-443E-9E96-99CF82512B78}" styleName="濃色スタイル 1 - アクセント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59" autoAdjust="0"/>
    <p:restoredTop sz="93269" autoAdjust="0"/>
  </p:normalViewPr>
  <p:slideViewPr>
    <p:cSldViewPr>
      <p:cViewPr varScale="1">
        <p:scale>
          <a:sx n="108" d="100"/>
          <a:sy n="108" d="100"/>
        </p:scale>
        <p:origin x="1400" y="200"/>
      </p:cViewPr>
      <p:guideLst>
        <p:guide orient="horz" pos="2205"/>
        <p:guide orient="horz" pos="391"/>
        <p:guide orient="horz" pos="28"/>
        <p:guide orient="horz" pos="3249"/>
        <p:guide pos="3120"/>
        <p:guide pos="320"/>
        <p:guide pos="5920"/>
        <p:guide pos="3347"/>
        <p:guide pos="2481"/>
        <p:guide pos="5085"/>
        <p:guide pos="1597"/>
        <p:guide pos="61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65" d="100"/>
          <a:sy n="65" d="100"/>
        </p:scale>
        <p:origin x="336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 1">
            <a:extLst>
              <a:ext uri="{FF2B5EF4-FFF2-40B4-BE49-F238E27FC236}">
                <a16:creationId xmlns:a16="http://schemas.microsoft.com/office/drawing/2014/main" id="{57544B86-A77B-A74B-BC89-DD7A98AC7334}"/>
              </a:ext>
            </a:extLst>
          </p:cNvPr>
          <p:cNvSpPr>
            <a:spLocks noGrp="1"/>
          </p:cNvSpPr>
          <p:nvPr>
            <p:ph type="hdr" sz="quarter"/>
          </p:nvPr>
        </p:nvSpPr>
        <p:spPr>
          <a:xfrm>
            <a:off x="0" y="0"/>
            <a:ext cx="2978150" cy="495300"/>
          </a:xfrm>
          <a:prstGeom prst="rect">
            <a:avLst/>
          </a:prstGeom>
        </p:spPr>
        <p:txBody>
          <a:bodyPr vert="horz" lIns="88172" tIns="44085" rIns="88172" bIns="44085" rtlCol="0"/>
          <a:lstStyle>
            <a:lvl1pPr algn="l" eaLnBrk="1" hangingPunct="1">
              <a:defRPr sz="1200">
                <a:latin typeface="Arial" charset="0"/>
                <a:ea typeface="ＭＳ Ｐゴシック" panose="020B0600070205080204" pitchFamily="50" charset="-128"/>
              </a:defRPr>
            </a:lvl1pPr>
          </a:lstStyle>
          <a:p>
            <a:pPr>
              <a:defRPr/>
            </a:pPr>
            <a:endParaRPr lang="ja-JP" altLang="en-US"/>
          </a:p>
        </p:txBody>
      </p:sp>
      <p:sp>
        <p:nvSpPr>
          <p:cNvPr id="4" name="フッター プレースホルダ 3">
            <a:extLst>
              <a:ext uri="{FF2B5EF4-FFF2-40B4-BE49-F238E27FC236}">
                <a16:creationId xmlns:a16="http://schemas.microsoft.com/office/drawing/2014/main" id="{09FB2D66-3BEE-C14A-9AC5-8C71951F1CD1}"/>
              </a:ext>
            </a:extLst>
          </p:cNvPr>
          <p:cNvSpPr>
            <a:spLocks noGrp="1"/>
          </p:cNvSpPr>
          <p:nvPr>
            <p:ph type="ftr" sz="quarter" idx="2"/>
          </p:nvPr>
        </p:nvSpPr>
        <p:spPr>
          <a:xfrm>
            <a:off x="0" y="9434513"/>
            <a:ext cx="2978150" cy="495300"/>
          </a:xfrm>
          <a:prstGeom prst="rect">
            <a:avLst/>
          </a:prstGeom>
        </p:spPr>
        <p:txBody>
          <a:bodyPr vert="horz" lIns="88172" tIns="44085" rIns="88172" bIns="44085" rtlCol="0" anchor="b"/>
          <a:lstStyle>
            <a:lvl1pPr algn="l" eaLnBrk="1" hangingPunct="1">
              <a:defRPr sz="1200">
                <a:latin typeface="Arial" charset="0"/>
                <a:ea typeface="ＭＳ Ｐゴシック" panose="020B0600070205080204" pitchFamily="50" charset="-128"/>
              </a:defRPr>
            </a:lvl1pPr>
          </a:lstStyle>
          <a:p>
            <a:pPr>
              <a:defRPr/>
            </a:pPr>
            <a:endParaRPr lang="ja-JP" altLang="en-US"/>
          </a:p>
        </p:txBody>
      </p:sp>
      <p:sp>
        <p:nvSpPr>
          <p:cNvPr id="5" name="スライド番号プレースホルダ 4">
            <a:extLst>
              <a:ext uri="{FF2B5EF4-FFF2-40B4-BE49-F238E27FC236}">
                <a16:creationId xmlns:a16="http://schemas.microsoft.com/office/drawing/2014/main" id="{001914D3-3C02-1A43-8A5C-1242839598FC}"/>
              </a:ext>
            </a:extLst>
          </p:cNvPr>
          <p:cNvSpPr>
            <a:spLocks noGrp="1"/>
          </p:cNvSpPr>
          <p:nvPr>
            <p:ph type="sldNum" sz="quarter" idx="3"/>
          </p:nvPr>
        </p:nvSpPr>
        <p:spPr>
          <a:xfrm>
            <a:off x="3890963" y="9434513"/>
            <a:ext cx="2978150" cy="495300"/>
          </a:xfrm>
          <a:prstGeom prst="rect">
            <a:avLst/>
          </a:prstGeom>
        </p:spPr>
        <p:txBody>
          <a:bodyPr vert="horz" wrap="square" lIns="88172" tIns="44085" rIns="88172" bIns="44085" numCol="1" anchor="b" anchorCtr="0" compatLnSpc="1">
            <a:prstTxWarp prst="textNoShape">
              <a:avLst/>
            </a:prstTxWarp>
          </a:bodyPr>
          <a:lstStyle>
            <a:lvl1pPr algn="r" eaLnBrk="1" hangingPunct="1">
              <a:defRPr sz="1200">
                <a:latin typeface="Arial" panose="020B0604020202020204" pitchFamily="34" charset="0"/>
                <a:ea typeface="ＭＳ Ｐゴシック" panose="020B0600070205080204" pitchFamily="50" charset="-128"/>
              </a:defRPr>
            </a:lvl1pPr>
          </a:lstStyle>
          <a:p>
            <a:pPr>
              <a:defRPr/>
            </a:pPr>
            <a:fld id="{DFE208C2-4DF8-484F-B071-89148CB9E994}" type="slidenum">
              <a:rPr lang="ja-JP" altLang="en-US"/>
              <a:pPr>
                <a:defRPr/>
              </a:pPr>
              <a:t>‹#›</a:t>
            </a:fld>
            <a:endParaRPr lang="ja-JP" altLang="en-US"/>
          </a:p>
        </p:txBody>
      </p:sp>
      <p:sp>
        <p:nvSpPr>
          <p:cNvPr id="6" name="日付プレースホルダー 5">
            <a:extLst>
              <a:ext uri="{FF2B5EF4-FFF2-40B4-BE49-F238E27FC236}">
                <a16:creationId xmlns:a16="http://schemas.microsoft.com/office/drawing/2014/main" id="{26A192D5-FC4E-E949-9B6A-9230CBF08755}"/>
              </a:ext>
            </a:extLst>
          </p:cNvPr>
          <p:cNvSpPr>
            <a:spLocks noGrp="1"/>
          </p:cNvSpPr>
          <p:nvPr>
            <p:ph type="dt" sz="quarter" idx="1"/>
          </p:nvPr>
        </p:nvSpPr>
        <p:spPr>
          <a:xfrm>
            <a:off x="3890963" y="0"/>
            <a:ext cx="2978150" cy="498475"/>
          </a:xfrm>
          <a:prstGeom prst="rect">
            <a:avLst/>
          </a:prstGeom>
        </p:spPr>
        <p:txBody>
          <a:bodyPr vert="horz" lIns="91440" tIns="45720" rIns="91440" bIns="45720" rtlCol="0"/>
          <a:lstStyle>
            <a:lvl1pPr algn="r">
              <a:defRPr sz="1200">
                <a:latin typeface="Arial" panose="020B0604020202020204" pitchFamily="34" charset="0"/>
                <a:ea typeface="ＭＳ Ｐゴシック" panose="020B0600070205080204" pitchFamily="50" charset="-128"/>
              </a:defRPr>
            </a:lvl1pPr>
          </a:lstStyle>
          <a:p>
            <a:pPr>
              <a:defRPr/>
            </a:pPr>
            <a:fld id="{31B63CD2-741C-CF4A-ACE8-00292C18C749}" type="datetimeFigureOut">
              <a:rPr lang="ja-JP" altLang="en-US"/>
              <a:pPr>
                <a:defRPr/>
              </a:pPr>
              <a:t>2019/2/4</a:t>
            </a:fld>
            <a:endParaRPr lang="ja-JP"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 1">
            <a:extLst>
              <a:ext uri="{FF2B5EF4-FFF2-40B4-BE49-F238E27FC236}">
                <a16:creationId xmlns:a16="http://schemas.microsoft.com/office/drawing/2014/main" id="{5E771E03-1CDB-6744-9296-5EC2CF04686A}"/>
              </a:ext>
            </a:extLst>
          </p:cNvPr>
          <p:cNvSpPr>
            <a:spLocks noGrp="1"/>
          </p:cNvSpPr>
          <p:nvPr>
            <p:ph type="hdr" sz="quarter"/>
          </p:nvPr>
        </p:nvSpPr>
        <p:spPr>
          <a:xfrm>
            <a:off x="0" y="0"/>
            <a:ext cx="2979738" cy="496888"/>
          </a:xfrm>
          <a:prstGeom prst="rect">
            <a:avLst/>
          </a:prstGeom>
        </p:spPr>
        <p:txBody>
          <a:bodyPr vert="horz" lIns="91239" tIns="45622" rIns="91239" bIns="45622" rtlCol="0"/>
          <a:lstStyle>
            <a:lvl1pPr algn="l" eaLnBrk="1" hangingPunct="1">
              <a:defRPr sz="1200">
                <a:latin typeface="Arial" charset="0"/>
                <a:ea typeface="ＭＳ Ｐゴシック" pitchFamily="50" charset="-128"/>
              </a:defRPr>
            </a:lvl1pPr>
          </a:lstStyle>
          <a:p>
            <a:pPr>
              <a:defRPr/>
            </a:pPr>
            <a:endParaRPr lang="ja-JP" altLang="en-US"/>
          </a:p>
        </p:txBody>
      </p:sp>
      <p:sp>
        <p:nvSpPr>
          <p:cNvPr id="3" name="日付プレースホルダ 2">
            <a:extLst>
              <a:ext uri="{FF2B5EF4-FFF2-40B4-BE49-F238E27FC236}">
                <a16:creationId xmlns:a16="http://schemas.microsoft.com/office/drawing/2014/main" id="{93D99937-3135-9D48-8EC6-B6F75126AA50}"/>
              </a:ext>
            </a:extLst>
          </p:cNvPr>
          <p:cNvSpPr>
            <a:spLocks noGrp="1"/>
          </p:cNvSpPr>
          <p:nvPr>
            <p:ph type="dt" idx="1"/>
          </p:nvPr>
        </p:nvSpPr>
        <p:spPr>
          <a:xfrm>
            <a:off x="3889375" y="0"/>
            <a:ext cx="2979738" cy="496888"/>
          </a:xfrm>
          <a:prstGeom prst="rect">
            <a:avLst/>
          </a:prstGeom>
        </p:spPr>
        <p:txBody>
          <a:bodyPr vert="horz" lIns="91239" tIns="45622" rIns="91239" bIns="45622" rtlCol="0"/>
          <a:lstStyle>
            <a:lvl1pPr algn="r" eaLnBrk="1" hangingPunct="1">
              <a:defRPr sz="1200">
                <a:latin typeface="Arial" charset="0"/>
                <a:ea typeface="ＭＳ Ｐゴシック" pitchFamily="50" charset="-128"/>
              </a:defRPr>
            </a:lvl1pPr>
          </a:lstStyle>
          <a:p>
            <a:pPr>
              <a:defRPr/>
            </a:pPr>
            <a:fld id="{C65E0639-88B7-E54E-95B6-D103846B8E14}" type="datetimeFigureOut">
              <a:rPr lang="ja-JP" altLang="en-US"/>
              <a:pPr>
                <a:defRPr/>
              </a:pPr>
              <a:t>2019/2/4</a:t>
            </a:fld>
            <a:endParaRPr lang="ja-JP" altLang="en-US"/>
          </a:p>
        </p:txBody>
      </p:sp>
      <p:sp>
        <p:nvSpPr>
          <p:cNvPr id="4" name="スライド イメージ プレースホルダ 3">
            <a:extLst>
              <a:ext uri="{FF2B5EF4-FFF2-40B4-BE49-F238E27FC236}">
                <a16:creationId xmlns:a16="http://schemas.microsoft.com/office/drawing/2014/main" id="{60CA0A36-8F6F-5742-8520-7043B1010B93}"/>
              </a:ext>
            </a:extLst>
          </p:cNvPr>
          <p:cNvSpPr>
            <a:spLocks noGrp="1" noRot="1" noChangeAspect="1"/>
          </p:cNvSpPr>
          <p:nvPr>
            <p:ph type="sldImg" idx="2"/>
          </p:nvPr>
        </p:nvSpPr>
        <p:spPr>
          <a:xfrm>
            <a:off x="747713" y="746125"/>
            <a:ext cx="5375275" cy="3721100"/>
          </a:xfrm>
          <a:prstGeom prst="rect">
            <a:avLst/>
          </a:prstGeom>
          <a:noFill/>
          <a:ln w="12700">
            <a:solidFill>
              <a:prstClr val="black"/>
            </a:solidFill>
          </a:ln>
        </p:spPr>
        <p:txBody>
          <a:bodyPr vert="horz" lIns="91239" tIns="45622" rIns="91239" bIns="45622" rtlCol="0" anchor="ctr"/>
          <a:lstStyle/>
          <a:p>
            <a:pPr lvl="0"/>
            <a:endParaRPr lang="ja-JP" altLang="en-US" noProof="0"/>
          </a:p>
        </p:txBody>
      </p:sp>
      <p:sp>
        <p:nvSpPr>
          <p:cNvPr id="5" name="ノート プレースホルダ 4">
            <a:extLst>
              <a:ext uri="{FF2B5EF4-FFF2-40B4-BE49-F238E27FC236}">
                <a16:creationId xmlns:a16="http://schemas.microsoft.com/office/drawing/2014/main" id="{30CD3CE5-F42A-8F41-954E-B12DA502E84C}"/>
              </a:ext>
            </a:extLst>
          </p:cNvPr>
          <p:cNvSpPr>
            <a:spLocks noGrp="1"/>
          </p:cNvSpPr>
          <p:nvPr>
            <p:ph type="body" sz="quarter" idx="3"/>
          </p:nvPr>
        </p:nvSpPr>
        <p:spPr>
          <a:xfrm>
            <a:off x="687388" y="4716463"/>
            <a:ext cx="5495925" cy="4468812"/>
          </a:xfrm>
          <a:prstGeom prst="rect">
            <a:avLst/>
          </a:prstGeom>
        </p:spPr>
        <p:txBody>
          <a:bodyPr vert="horz" lIns="91239" tIns="45622" rIns="91239" bIns="45622"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a:extLst>
              <a:ext uri="{FF2B5EF4-FFF2-40B4-BE49-F238E27FC236}">
                <a16:creationId xmlns:a16="http://schemas.microsoft.com/office/drawing/2014/main" id="{06066361-CB74-D44E-BB65-C6446989967E}"/>
              </a:ext>
            </a:extLst>
          </p:cNvPr>
          <p:cNvSpPr>
            <a:spLocks noGrp="1"/>
          </p:cNvSpPr>
          <p:nvPr>
            <p:ph type="ftr" sz="quarter" idx="4"/>
          </p:nvPr>
        </p:nvSpPr>
        <p:spPr>
          <a:xfrm>
            <a:off x="0" y="9432925"/>
            <a:ext cx="2979738" cy="496888"/>
          </a:xfrm>
          <a:prstGeom prst="rect">
            <a:avLst/>
          </a:prstGeom>
        </p:spPr>
        <p:txBody>
          <a:bodyPr vert="horz" lIns="91239" tIns="45622" rIns="91239" bIns="45622" rtlCol="0" anchor="b"/>
          <a:lstStyle>
            <a:lvl1pPr algn="l" eaLnBrk="1" hangingPunct="1">
              <a:defRPr sz="1200">
                <a:latin typeface="Arial" charset="0"/>
                <a:ea typeface="ＭＳ Ｐゴシック" pitchFamily="50" charset="-128"/>
              </a:defRPr>
            </a:lvl1pPr>
          </a:lstStyle>
          <a:p>
            <a:pPr>
              <a:defRPr/>
            </a:pPr>
            <a:endParaRPr lang="ja-JP" altLang="en-US"/>
          </a:p>
        </p:txBody>
      </p:sp>
      <p:sp>
        <p:nvSpPr>
          <p:cNvPr id="7" name="スライド番号プレースホルダ 6">
            <a:extLst>
              <a:ext uri="{FF2B5EF4-FFF2-40B4-BE49-F238E27FC236}">
                <a16:creationId xmlns:a16="http://schemas.microsoft.com/office/drawing/2014/main" id="{869CB466-CB60-B044-A310-F8D0A0B20173}"/>
              </a:ext>
            </a:extLst>
          </p:cNvPr>
          <p:cNvSpPr>
            <a:spLocks noGrp="1"/>
          </p:cNvSpPr>
          <p:nvPr>
            <p:ph type="sldNum" sz="quarter" idx="5"/>
          </p:nvPr>
        </p:nvSpPr>
        <p:spPr>
          <a:xfrm>
            <a:off x="3889375" y="9432925"/>
            <a:ext cx="2979738" cy="496888"/>
          </a:xfrm>
          <a:prstGeom prst="rect">
            <a:avLst/>
          </a:prstGeom>
        </p:spPr>
        <p:txBody>
          <a:bodyPr vert="horz" wrap="square" lIns="91239" tIns="45622" rIns="91239" bIns="45622" numCol="1" anchor="b" anchorCtr="0" compatLnSpc="1">
            <a:prstTxWarp prst="textNoShape">
              <a:avLst/>
            </a:prstTxWarp>
          </a:bodyPr>
          <a:lstStyle>
            <a:lvl1pPr algn="r" eaLnBrk="1" hangingPunct="1">
              <a:defRPr sz="1200">
                <a:latin typeface="Arial" panose="020B0604020202020204" pitchFamily="34" charset="0"/>
                <a:ea typeface="ＭＳ Ｐゴシック" panose="020B0600070205080204" pitchFamily="50" charset="-128"/>
              </a:defRPr>
            </a:lvl1pPr>
          </a:lstStyle>
          <a:p>
            <a:pPr>
              <a:defRPr/>
            </a:pPr>
            <a:fld id="{4EA7EEE9-1991-8440-9348-46D59835A2DC}"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スライド イメージ プレースホルダー 1">
            <a:extLst>
              <a:ext uri="{FF2B5EF4-FFF2-40B4-BE49-F238E27FC236}">
                <a16:creationId xmlns:a16="http://schemas.microsoft.com/office/drawing/2014/main" id="{0F710A0C-98D2-D643-A459-D7A870D70E97}"/>
              </a:ext>
            </a:extLst>
          </p:cNvPr>
          <p:cNvSpPr>
            <a:spLocks noGrp="1" noRot="1" noChangeAspect="1" noTextEdit="1"/>
          </p:cNvSpPr>
          <p:nvPr>
            <p:ph type="sldImg"/>
          </p:nvPr>
        </p:nvSpPr>
        <p:spPr bwMode="auto">
          <a:xfrm>
            <a:off x="749300" y="746125"/>
            <a:ext cx="5372100" cy="3721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ノート プレースホルダー 2">
            <a:extLst>
              <a:ext uri="{FF2B5EF4-FFF2-40B4-BE49-F238E27FC236}">
                <a16:creationId xmlns:a16="http://schemas.microsoft.com/office/drawing/2014/main" id="{98E401AE-FF5A-7648-A621-7580F5B683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8195" name="スライド番号プレースホルダー 3">
            <a:extLst>
              <a:ext uri="{FF2B5EF4-FFF2-40B4-BE49-F238E27FC236}">
                <a16:creationId xmlns:a16="http://schemas.microsoft.com/office/drawing/2014/main" id="{AFCA3C83-1C41-6040-9D44-33F4F72926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27374BF5-7E5C-A344-A98C-F4AB30B83ECD}" type="slidenum">
              <a:rPr lang="ja-JP" altLang="en-US" smtClean="0"/>
              <a:pPr/>
              <a:t>1</a:t>
            </a:fld>
            <a:endParaRPr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スライド イメージ プレースホルダー 1">
            <a:extLst>
              <a:ext uri="{FF2B5EF4-FFF2-40B4-BE49-F238E27FC236}">
                <a16:creationId xmlns:a16="http://schemas.microsoft.com/office/drawing/2014/main" id="{9EE065E6-E98C-8F48-8479-5A1A89D3A0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ノート プレースホルダー 2">
            <a:extLst>
              <a:ext uri="{FF2B5EF4-FFF2-40B4-BE49-F238E27FC236}">
                <a16:creationId xmlns:a16="http://schemas.microsoft.com/office/drawing/2014/main" id="{63CFEF06-FF49-E74C-A0A8-6D5A3960CB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27651" name="スライド番号プレースホルダー 3">
            <a:extLst>
              <a:ext uri="{FF2B5EF4-FFF2-40B4-BE49-F238E27FC236}">
                <a16:creationId xmlns:a16="http://schemas.microsoft.com/office/drawing/2014/main" id="{244F06C2-C05B-CD4D-9ADD-8F5C5FE41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6DD8AE9F-B20D-EA49-8EE9-6622FE34FC0C}" type="slidenum">
              <a:rPr lang="ja-JP" altLang="en-US" smtClean="0"/>
              <a:pPr/>
              <a:t>11</a:t>
            </a:fld>
            <a:endParaRPr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スライド イメージ プレースホルダー 1">
            <a:extLst>
              <a:ext uri="{FF2B5EF4-FFF2-40B4-BE49-F238E27FC236}">
                <a16:creationId xmlns:a16="http://schemas.microsoft.com/office/drawing/2014/main" id="{7F2D7331-0CDB-C74F-B539-19C309DF8A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ノート プレースホルダー 2">
            <a:extLst>
              <a:ext uri="{FF2B5EF4-FFF2-40B4-BE49-F238E27FC236}">
                <a16:creationId xmlns:a16="http://schemas.microsoft.com/office/drawing/2014/main" id="{69DEF73F-71F2-3145-A566-1198B645A1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29699" name="スライド番号プレースホルダー 3">
            <a:extLst>
              <a:ext uri="{FF2B5EF4-FFF2-40B4-BE49-F238E27FC236}">
                <a16:creationId xmlns:a16="http://schemas.microsoft.com/office/drawing/2014/main" id="{F321B5C9-0F94-4D45-8678-6FB8EF49E7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E5B621CE-9979-E94F-B97A-7B395514C998}" type="slidenum">
              <a:rPr lang="ja-JP" altLang="en-US" smtClean="0"/>
              <a:pPr/>
              <a:t>12</a:t>
            </a:fld>
            <a:endParaRPr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スライド イメージ プレースホルダー 1">
            <a:extLst>
              <a:ext uri="{FF2B5EF4-FFF2-40B4-BE49-F238E27FC236}">
                <a16:creationId xmlns:a16="http://schemas.microsoft.com/office/drawing/2014/main" id="{D73ABACC-0AD8-0D46-9765-719345876B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ノート プレースホルダー 2">
            <a:extLst>
              <a:ext uri="{FF2B5EF4-FFF2-40B4-BE49-F238E27FC236}">
                <a16:creationId xmlns:a16="http://schemas.microsoft.com/office/drawing/2014/main" id="{69B8ED7C-7348-F942-B4DA-94A8ED32A4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31747" name="スライド番号プレースホルダー 3">
            <a:extLst>
              <a:ext uri="{FF2B5EF4-FFF2-40B4-BE49-F238E27FC236}">
                <a16:creationId xmlns:a16="http://schemas.microsoft.com/office/drawing/2014/main" id="{BB9A3DD5-22BB-1F4C-A947-999203AF46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3A08B0A9-E953-9D49-944C-A85D6B637434}" type="slidenum">
              <a:rPr lang="ja-JP" altLang="en-US" smtClean="0"/>
              <a:pPr/>
              <a:t>13</a:t>
            </a:fld>
            <a:endParaRPr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スライド イメージ プレースホルダー 1">
            <a:extLst>
              <a:ext uri="{FF2B5EF4-FFF2-40B4-BE49-F238E27FC236}">
                <a16:creationId xmlns:a16="http://schemas.microsoft.com/office/drawing/2014/main" id="{C0B81E2A-D685-B04A-8798-C8F302B908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ノート プレースホルダー 2">
            <a:extLst>
              <a:ext uri="{FF2B5EF4-FFF2-40B4-BE49-F238E27FC236}">
                <a16:creationId xmlns:a16="http://schemas.microsoft.com/office/drawing/2014/main" id="{229078FB-5F77-1245-9889-FCF58C2976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33795" name="スライド番号プレースホルダー 3">
            <a:extLst>
              <a:ext uri="{FF2B5EF4-FFF2-40B4-BE49-F238E27FC236}">
                <a16:creationId xmlns:a16="http://schemas.microsoft.com/office/drawing/2014/main" id="{7F3D087D-12CF-0D4A-9083-683DC4D2C8F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A594E72B-A421-1949-96D6-FB38852E53F5}" type="slidenum">
              <a:rPr lang="ja-JP" altLang="en-US" smtClean="0"/>
              <a:pPr/>
              <a:t>14</a:t>
            </a:fld>
            <a:endParaRPr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スライド イメージ プレースホルダー 1">
            <a:extLst>
              <a:ext uri="{FF2B5EF4-FFF2-40B4-BE49-F238E27FC236}">
                <a16:creationId xmlns:a16="http://schemas.microsoft.com/office/drawing/2014/main" id="{536C1691-0262-B245-B558-C78457D512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ノート プレースホルダー 2">
            <a:extLst>
              <a:ext uri="{FF2B5EF4-FFF2-40B4-BE49-F238E27FC236}">
                <a16:creationId xmlns:a16="http://schemas.microsoft.com/office/drawing/2014/main" id="{06B5ABBB-ED4D-174C-80DE-107A1A9A0C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35843" name="スライド番号プレースホルダー 3">
            <a:extLst>
              <a:ext uri="{FF2B5EF4-FFF2-40B4-BE49-F238E27FC236}">
                <a16:creationId xmlns:a16="http://schemas.microsoft.com/office/drawing/2014/main" id="{2B70013A-12B4-4947-9B13-65D3B127CD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1FEE751B-5E94-5F4D-9833-A69DE2F8793B}" type="slidenum">
              <a:rPr lang="ja-JP" altLang="en-US" smtClean="0"/>
              <a:pPr/>
              <a:t>15</a:t>
            </a:fld>
            <a:endParaRPr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スライド イメージ プレースホルダ 1">
            <a:extLst>
              <a:ext uri="{FF2B5EF4-FFF2-40B4-BE49-F238E27FC236}">
                <a16:creationId xmlns:a16="http://schemas.microsoft.com/office/drawing/2014/main" id="{BE6BBECD-0E12-854F-A676-570B787F0F80}"/>
              </a:ext>
            </a:extLst>
          </p:cNvPr>
          <p:cNvSpPr>
            <a:spLocks noGrp="1" noRot="1" noChangeAspect="1" noTextEdit="1"/>
          </p:cNvSpPr>
          <p:nvPr>
            <p:ph type="sldImg"/>
          </p:nvPr>
        </p:nvSpPr>
        <p:spPr bwMode="auto">
          <a:xfrm>
            <a:off x="749300" y="746125"/>
            <a:ext cx="5372100" cy="3721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ノート プレースホルダ 2">
            <a:extLst>
              <a:ext uri="{FF2B5EF4-FFF2-40B4-BE49-F238E27FC236}">
                <a16:creationId xmlns:a16="http://schemas.microsoft.com/office/drawing/2014/main" id="{DE7C7C19-D126-D142-BF6A-76D0DD9BD8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0243" name="スライド番号プレースホルダ 3">
            <a:extLst>
              <a:ext uri="{FF2B5EF4-FFF2-40B4-BE49-F238E27FC236}">
                <a16:creationId xmlns:a16="http://schemas.microsoft.com/office/drawing/2014/main" id="{1D0EBBCA-0438-0D40-82E9-3944F5959D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B5617E9-ADAB-1644-843D-326DD5199FE8}" type="slidenum">
              <a:rPr lang="ja-JP" altLang="en-US" smtClean="0">
                <a:latin typeface="Arial" panose="020B0604020202020204" pitchFamily="34" charset="0"/>
              </a:rPr>
              <a:pPr>
                <a:spcBef>
                  <a:spcPct val="0"/>
                </a:spcBef>
              </a:pPr>
              <a:t>2</a:t>
            </a:fld>
            <a:endParaRPr lang="en-US" altLang="ja-JP">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スライド イメージ プレースホルダー 1">
            <a:extLst>
              <a:ext uri="{FF2B5EF4-FFF2-40B4-BE49-F238E27FC236}">
                <a16:creationId xmlns:a16="http://schemas.microsoft.com/office/drawing/2014/main" id="{4D6F2A02-4009-9343-A4EB-29AF040564AB}"/>
              </a:ext>
            </a:extLst>
          </p:cNvPr>
          <p:cNvSpPr>
            <a:spLocks noGrp="1" noRot="1" noChangeAspect="1" noTextEdit="1"/>
          </p:cNvSpPr>
          <p:nvPr>
            <p:ph type="sldImg"/>
          </p:nvPr>
        </p:nvSpPr>
        <p:spPr bwMode="auto">
          <a:xfrm>
            <a:off x="749300" y="746125"/>
            <a:ext cx="5372100" cy="3721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ノート プレースホルダー 2">
            <a:extLst>
              <a:ext uri="{FF2B5EF4-FFF2-40B4-BE49-F238E27FC236}">
                <a16:creationId xmlns:a16="http://schemas.microsoft.com/office/drawing/2014/main" id="{7592D201-9BC4-2F4A-ACB9-165DB0370A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12291" name="スライド番号プレースホルダー 3">
            <a:extLst>
              <a:ext uri="{FF2B5EF4-FFF2-40B4-BE49-F238E27FC236}">
                <a16:creationId xmlns:a16="http://schemas.microsoft.com/office/drawing/2014/main" id="{A5B00511-DB01-3444-A145-7B1ECB65302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A9C99DCC-F14C-1E47-9D83-5826C5C13267}" type="slidenum">
              <a:rPr lang="ja-JP" altLang="en-US" smtClean="0"/>
              <a:pPr/>
              <a:t>3</a:t>
            </a:fld>
            <a:endParaRPr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スライド イメージ プレースホルダー 1">
            <a:extLst>
              <a:ext uri="{FF2B5EF4-FFF2-40B4-BE49-F238E27FC236}">
                <a16:creationId xmlns:a16="http://schemas.microsoft.com/office/drawing/2014/main" id="{31FFCD87-81FA-8F44-AE6A-4DDAA40314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8" name="ノート プレースホルダー 2">
            <a:extLst>
              <a:ext uri="{FF2B5EF4-FFF2-40B4-BE49-F238E27FC236}">
                <a16:creationId xmlns:a16="http://schemas.microsoft.com/office/drawing/2014/main" id="{4B6BBBB4-490A-C24C-9C07-A9FF75C17F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14339" name="スライド番号プレースホルダー 3">
            <a:extLst>
              <a:ext uri="{FF2B5EF4-FFF2-40B4-BE49-F238E27FC236}">
                <a16:creationId xmlns:a16="http://schemas.microsoft.com/office/drawing/2014/main" id="{AA99B04E-F43B-6C49-AEFE-BF78142434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2B20ABB2-FCB6-9244-AB33-8608732C074E}" type="slidenum">
              <a:rPr lang="ja-JP" altLang="en-US" smtClean="0"/>
              <a:pPr/>
              <a:t>4</a:t>
            </a:fld>
            <a:endParaRPr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スライド イメージ プレースホルダ 1">
            <a:extLst>
              <a:ext uri="{FF2B5EF4-FFF2-40B4-BE49-F238E27FC236}">
                <a16:creationId xmlns:a16="http://schemas.microsoft.com/office/drawing/2014/main" id="{BA10FA3B-1F2B-EF44-854D-BB3A40EEDC56}"/>
              </a:ext>
            </a:extLst>
          </p:cNvPr>
          <p:cNvSpPr>
            <a:spLocks noGrp="1" noRot="1" noChangeAspect="1" noTextEdit="1"/>
          </p:cNvSpPr>
          <p:nvPr>
            <p:ph type="sldImg"/>
          </p:nvPr>
        </p:nvSpPr>
        <p:spPr bwMode="auto">
          <a:xfrm>
            <a:off x="749300" y="746125"/>
            <a:ext cx="5372100" cy="3721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ノート プレースホルダ 2">
            <a:extLst>
              <a:ext uri="{FF2B5EF4-FFF2-40B4-BE49-F238E27FC236}">
                <a16:creationId xmlns:a16="http://schemas.microsoft.com/office/drawing/2014/main" id="{086ED519-B9F0-974A-ADFF-AF6EDB00D8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6387" name="スライド番号プレースホルダ 3">
            <a:extLst>
              <a:ext uri="{FF2B5EF4-FFF2-40B4-BE49-F238E27FC236}">
                <a16:creationId xmlns:a16="http://schemas.microsoft.com/office/drawing/2014/main" id="{AD359554-C994-6247-B591-8C42CBBC76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45D9827-9F42-C042-97C5-C5BBC004A6E3}" type="slidenum">
              <a:rPr lang="ja-JP" altLang="en-US" smtClean="0">
                <a:latin typeface="Arial" panose="020B0604020202020204" pitchFamily="34" charset="0"/>
              </a:rPr>
              <a:pPr>
                <a:spcBef>
                  <a:spcPct val="0"/>
                </a:spcBef>
              </a:pPr>
              <a:t>5</a:t>
            </a:fld>
            <a:endParaRPr lang="en-US" altLang="ja-JP">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スライド イメージ プレースホルダ 1">
            <a:extLst>
              <a:ext uri="{FF2B5EF4-FFF2-40B4-BE49-F238E27FC236}">
                <a16:creationId xmlns:a16="http://schemas.microsoft.com/office/drawing/2014/main" id="{01307AD7-F8B4-3840-81AA-ABB222677271}"/>
              </a:ext>
            </a:extLst>
          </p:cNvPr>
          <p:cNvSpPr>
            <a:spLocks noGrp="1" noRot="1" noChangeAspect="1" noTextEdit="1"/>
          </p:cNvSpPr>
          <p:nvPr>
            <p:ph type="sldImg"/>
          </p:nvPr>
        </p:nvSpPr>
        <p:spPr bwMode="auto">
          <a:xfrm>
            <a:off x="749300" y="746125"/>
            <a:ext cx="5372100" cy="3721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ノート プレースホルダ 2">
            <a:extLst>
              <a:ext uri="{FF2B5EF4-FFF2-40B4-BE49-F238E27FC236}">
                <a16:creationId xmlns:a16="http://schemas.microsoft.com/office/drawing/2014/main" id="{82DCD684-8F80-F248-9D37-6C08F3CEA7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9459" name="スライド番号プレースホルダ 3">
            <a:extLst>
              <a:ext uri="{FF2B5EF4-FFF2-40B4-BE49-F238E27FC236}">
                <a16:creationId xmlns:a16="http://schemas.microsoft.com/office/drawing/2014/main" id="{3788FC89-915D-EA47-83AB-F73495AB7E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kumimoji="1"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kumimoji="1"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kumimoji="1"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kumimoji="1"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kumimoji="1"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ABC920C1-95FD-634F-87E9-62DFE508847B}" type="slidenum">
              <a:rPr lang="ja-JP" altLang="en-US" smtClean="0">
                <a:latin typeface="Arial" panose="020B0604020202020204" pitchFamily="34" charset="0"/>
              </a:rPr>
              <a:pPr>
                <a:spcBef>
                  <a:spcPct val="0"/>
                </a:spcBef>
              </a:pPr>
              <a:t>7</a:t>
            </a:fld>
            <a:endParaRPr lang="en-US" altLang="ja-JP">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スライド イメージ プレースホルダー 1">
            <a:extLst>
              <a:ext uri="{FF2B5EF4-FFF2-40B4-BE49-F238E27FC236}">
                <a16:creationId xmlns:a16="http://schemas.microsoft.com/office/drawing/2014/main" id="{C6290402-9164-2446-ABA5-6741B38C90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ノート プレースホルダー 2">
            <a:extLst>
              <a:ext uri="{FF2B5EF4-FFF2-40B4-BE49-F238E27FC236}">
                <a16:creationId xmlns:a16="http://schemas.microsoft.com/office/drawing/2014/main" id="{4AF2A60C-FC5A-5641-8964-74ADC5CEC9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21507" name="スライド番号プレースホルダー 3">
            <a:extLst>
              <a:ext uri="{FF2B5EF4-FFF2-40B4-BE49-F238E27FC236}">
                <a16:creationId xmlns:a16="http://schemas.microsoft.com/office/drawing/2014/main" id="{2AE34B1F-2EA1-2A43-81D4-64AB194AB0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014D5324-1ED2-D848-9713-DCAF8408523C}" type="slidenum">
              <a:rPr lang="ja-JP" altLang="en-US" smtClean="0"/>
              <a:pPr/>
              <a:t>8</a:t>
            </a:fld>
            <a:endParaRPr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スライド イメージ プレースホルダー 1">
            <a:extLst>
              <a:ext uri="{FF2B5EF4-FFF2-40B4-BE49-F238E27FC236}">
                <a16:creationId xmlns:a16="http://schemas.microsoft.com/office/drawing/2014/main" id="{4A8CA592-B6BA-6343-9B97-5CC9C1224E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ノート プレースホルダー 2">
            <a:extLst>
              <a:ext uri="{FF2B5EF4-FFF2-40B4-BE49-F238E27FC236}">
                <a16:creationId xmlns:a16="http://schemas.microsoft.com/office/drawing/2014/main" id="{9CE9302E-4B41-374C-BABF-F0F79FD361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23555" name="スライド番号プレースホルダー 3">
            <a:extLst>
              <a:ext uri="{FF2B5EF4-FFF2-40B4-BE49-F238E27FC236}">
                <a16:creationId xmlns:a16="http://schemas.microsoft.com/office/drawing/2014/main" id="{69E8BC98-FAF2-0442-9DA0-F73D3C5F0F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BD7F4E5A-0A34-A749-8CDC-A04A204B0207}" type="slidenum">
              <a:rPr lang="ja-JP" altLang="en-US" smtClean="0"/>
              <a:pPr/>
              <a:t>9</a:t>
            </a:fld>
            <a:endParaRPr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スライド イメージ プレースホルダー 1">
            <a:extLst>
              <a:ext uri="{FF2B5EF4-FFF2-40B4-BE49-F238E27FC236}">
                <a16:creationId xmlns:a16="http://schemas.microsoft.com/office/drawing/2014/main" id="{7FBBF99B-5071-FF49-BA24-E46A6237B9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ノート プレースホルダー 2">
            <a:extLst>
              <a:ext uri="{FF2B5EF4-FFF2-40B4-BE49-F238E27FC236}">
                <a16:creationId xmlns:a16="http://schemas.microsoft.com/office/drawing/2014/main" id="{BDA3E563-840B-F549-ACBE-BA482DF6DD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25603" name="スライド番号プレースホルダー 3">
            <a:extLst>
              <a:ext uri="{FF2B5EF4-FFF2-40B4-BE49-F238E27FC236}">
                <a16:creationId xmlns:a16="http://schemas.microsoft.com/office/drawing/2014/main" id="{06F870B6-3A05-5B4A-978E-B3F12AC141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fld id="{0000C03B-275D-9E43-8A0C-C911E27AC9C8}" type="slidenum">
              <a:rPr lang="ja-JP" altLang="en-US" smtClean="0"/>
              <a:pPr/>
              <a:t>10</a:t>
            </a:fld>
            <a:endParaRPr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49BA444-6449-1C44-8F88-AD94CC44F115}"/>
              </a:ext>
            </a:extLst>
          </p:cNvPr>
          <p:cNvSpPr txBox="1">
            <a:spLocks noChangeArrowheads="1"/>
          </p:cNvSpPr>
          <p:nvPr userDrawn="1"/>
        </p:nvSpPr>
        <p:spPr>
          <a:xfrm>
            <a:off x="7237413" y="6599238"/>
            <a:ext cx="2503487" cy="184150"/>
          </a:xfrm>
          <a:prstGeom prst="rect">
            <a:avLst/>
          </a:prstGeom>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r" eaLnBrk="1" hangingPunct="1">
              <a:defRPr/>
            </a:pPr>
            <a:fld id="{D6F71090-B0A5-4048-B420-CA1C7ED3F982}" type="slidenum">
              <a:rPr lang="en-US" altLang="ja-JP" sz="1000" smtClean="0">
                <a:solidFill>
                  <a:srgbClr val="7F7F7F"/>
                </a:solidFill>
                <a:latin typeface="HGS創英角ｺﾞｼｯｸUB" panose="020B0900000000000000" pitchFamily="50" charset="-128"/>
                <a:ea typeface="HGS創英角ｺﾞｼｯｸUB" panose="020B0900000000000000" pitchFamily="50" charset="-128"/>
              </a:rPr>
              <a:pPr algn="r" eaLnBrk="1" hangingPunct="1">
                <a:defRPr/>
              </a:pPr>
              <a:t>‹#›</a:t>
            </a:fld>
            <a:endParaRPr lang="en-US" altLang="ja-JP" sz="1000">
              <a:solidFill>
                <a:srgbClr val="7F7F7F"/>
              </a:solidFill>
              <a:latin typeface="HGS創英角ｺﾞｼｯｸUB" panose="020B0900000000000000" pitchFamily="50" charset="-128"/>
              <a:ea typeface="HGS創英角ｺﾞｼｯｸUB" panose="020B0900000000000000" pitchFamily="50" charset="-128"/>
            </a:endParaRPr>
          </a:p>
        </p:txBody>
      </p:sp>
    </p:spTree>
    <p:extLst>
      <p:ext uri="{BB962C8B-B14F-4D97-AF65-F5344CB8AC3E}">
        <p14:creationId xmlns:p14="http://schemas.microsoft.com/office/powerpoint/2010/main" val="61803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41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4748" y="-24"/>
            <a:ext cx="8915400" cy="368280"/>
          </a:xfrm>
          <a:prstGeom prst="rect">
            <a:avLst/>
          </a:prstGeom>
        </p:spPr>
        <p:txBody>
          <a:bodyPr/>
          <a:lstStyle>
            <a:lvl1pPr algn="l">
              <a:defRPr sz="1999">
                <a:latin typeface="HGP創英角ｺﾞｼｯｸUB" pitchFamily="50" charset="-128"/>
                <a:ea typeface="HGP創英角ｺﾞｼｯｸUB" pitchFamily="50" charset="-128"/>
              </a:defRPr>
            </a:lvl1pPr>
          </a:lstStyle>
          <a:p>
            <a:r>
              <a:rPr lang="ja-JP" altLang="en-US" dirty="0"/>
              <a:t>マスタ タイトルの書式設定</a:t>
            </a:r>
          </a:p>
        </p:txBody>
      </p:sp>
      <p:sp>
        <p:nvSpPr>
          <p:cNvPr id="3" name="コンテンツ プレースホルダ 2"/>
          <p:cNvSpPr>
            <a:spLocks noGrp="1"/>
          </p:cNvSpPr>
          <p:nvPr>
            <p:ph idx="1"/>
          </p:nvPr>
        </p:nvSpPr>
        <p:spPr>
          <a:xfrm>
            <a:off x="154749" y="642918"/>
            <a:ext cx="9596505" cy="5715040"/>
          </a:xfrm>
          <a:prstGeom prst="rect">
            <a:avLst/>
          </a:prstGeom>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1900903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0221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4639"/>
            <a:ext cx="9906000" cy="346075"/>
          </a:xfrm>
          <a:prstGeom prst="rect">
            <a:avLst/>
          </a:prstGeom>
        </p:spPr>
        <p:txBody>
          <a:bodyPr/>
          <a:lstStyle>
            <a:lvl1pPr>
              <a:defRPr sz="1800">
                <a:latin typeface="HGP創英角ｺﾞｼｯｸUB" pitchFamily="50" charset="-128"/>
                <a:ea typeface="HGP創英角ｺﾞｼｯｸUB" pitchFamily="50" charset="-128"/>
              </a:defRPr>
            </a:lvl1pPr>
          </a:lstStyle>
          <a:p>
            <a:r>
              <a:rPr lang="ja-JP" altLang="en-US" dirty="0"/>
              <a:t>マスタ タイトルの書式設定</a:t>
            </a:r>
          </a:p>
        </p:txBody>
      </p:sp>
    </p:spTree>
    <p:extLst>
      <p:ext uri="{BB962C8B-B14F-4D97-AF65-F5344CB8AC3E}">
        <p14:creationId xmlns:p14="http://schemas.microsoft.com/office/powerpoint/2010/main" val="1836382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906000" cy="642918"/>
          </a:xfrm>
          <a:prstGeom prst="rect">
            <a:avLst/>
          </a:prstGeom>
        </p:spPr>
        <p:txBody>
          <a:bodyPr/>
          <a:lstStyle>
            <a:lvl1pPr>
              <a:defRPr sz="1800"/>
            </a:lvl1pPr>
          </a:lstStyle>
          <a:p>
            <a:r>
              <a:rPr lang="ja-JP" altLang="en-US" dirty="0"/>
              <a:t>マスタ タイトルの書式設定</a:t>
            </a:r>
          </a:p>
        </p:txBody>
      </p:sp>
    </p:spTree>
    <p:extLst>
      <p:ext uri="{BB962C8B-B14F-4D97-AF65-F5344CB8AC3E}">
        <p14:creationId xmlns:p14="http://schemas.microsoft.com/office/powerpoint/2010/main" val="153224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0" y="119063"/>
            <a:ext cx="9906000" cy="642937"/>
          </a:xfrm>
          <a:prstGeom prst="rect">
            <a:avLst/>
          </a:prstGeom>
        </p:spPr>
        <p:txBody>
          <a:bodyPr/>
          <a:lstStyle/>
          <a:p>
            <a:r>
              <a:rPr lang="ja-JP" altLang="en-US"/>
              <a:t>マスタ タイトルの書式設定</a:t>
            </a:r>
          </a:p>
        </p:txBody>
      </p:sp>
    </p:spTree>
    <p:extLst>
      <p:ext uri="{BB962C8B-B14F-4D97-AF65-F5344CB8AC3E}">
        <p14:creationId xmlns:p14="http://schemas.microsoft.com/office/powerpoint/2010/main" val="738361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8455" y="116633"/>
            <a:ext cx="8445897" cy="379413"/>
          </a:xfrm>
          <a:prstGeom prst="rect">
            <a:avLst/>
          </a:prstGeom>
        </p:spPr>
        <p:txBody>
          <a:bodyPr/>
          <a:lstStyle>
            <a:lvl1pPr>
              <a:defRPr sz="1800">
                <a:latin typeface="HGP創英角ｺﾞｼｯｸUB" pitchFamily="50" charset="-128"/>
                <a:ea typeface="HGP創英角ｺﾞｼｯｸUB" pitchFamily="50" charset="-128"/>
              </a:defRPr>
            </a:lvl1pPr>
          </a:lstStyle>
          <a:p>
            <a:r>
              <a:rPr lang="ja-JP" altLang="en-US" dirty="0"/>
              <a:t>マスタ タイトルの書式設定</a:t>
            </a:r>
          </a:p>
        </p:txBody>
      </p:sp>
      <p:sp>
        <p:nvSpPr>
          <p:cNvPr id="3" name="コンテンツ プレースホルダ 2"/>
          <p:cNvSpPr>
            <a:spLocks noGrp="1"/>
          </p:cNvSpPr>
          <p:nvPr>
            <p:ph idx="1"/>
          </p:nvPr>
        </p:nvSpPr>
        <p:spPr>
          <a:xfrm>
            <a:off x="742950" y="1981201"/>
            <a:ext cx="8418381" cy="4233863"/>
          </a:xfrm>
          <a:prstGeom prst="rect">
            <a:avLst/>
          </a:prstGeom>
        </p:spPr>
        <p:txBody>
          <a:bodyPr/>
          <a:lstStyle>
            <a:lvl1pPr>
              <a:defRPr>
                <a:latin typeface="HGP創英角ｺﾞｼｯｸUB" pitchFamily="50" charset="-128"/>
                <a:ea typeface="HGP創英角ｺﾞｼｯｸUB" pitchFamily="50" charset="-128"/>
              </a:defRPr>
            </a:lvl1pPr>
            <a:lvl2pPr>
              <a:defRPr>
                <a:latin typeface="HGP創英角ｺﾞｼｯｸUB" pitchFamily="50" charset="-128"/>
                <a:ea typeface="HGP創英角ｺﾞｼｯｸUB" pitchFamily="50" charset="-128"/>
              </a:defRPr>
            </a:lvl2pPr>
            <a:lvl3pPr>
              <a:defRPr>
                <a:latin typeface="HGP創英角ｺﾞｼｯｸUB" pitchFamily="50" charset="-128"/>
                <a:ea typeface="HGP創英角ｺﾞｼｯｸUB" pitchFamily="50" charset="-128"/>
              </a:defRPr>
            </a:lvl3pPr>
            <a:lvl4pPr>
              <a:defRPr>
                <a:latin typeface="HGP創英角ｺﾞｼｯｸUB" pitchFamily="50" charset="-128"/>
                <a:ea typeface="HGP創英角ｺﾞｼｯｸUB" pitchFamily="50" charset="-128"/>
              </a:defRPr>
            </a:lvl4pPr>
            <a:lvl5pPr>
              <a:defRPr>
                <a:latin typeface="HGP創英角ｺﾞｼｯｸUB" pitchFamily="50" charset="-128"/>
                <a:ea typeface="HGP創英角ｺﾞｼｯｸUB" pitchFamily="50" charset="-128"/>
              </a:defRPr>
            </a:lvl5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745151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E093035-A914-CF4C-A977-9AA744B814B6}"/>
              </a:ext>
            </a:extLst>
          </p:cNvPr>
          <p:cNvSpPr/>
          <p:nvPr userDrawn="1"/>
        </p:nvSpPr>
        <p:spPr>
          <a:xfrm>
            <a:off x="0" y="6697663"/>
            <a:ext cx="9906000" cy="161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1" name="直線コネクタ 10">
            <a:extLst>
              <a:ext uri="{FF2B5EF4-FFF2-40B4-BE49-F238E27FC236}">
                <a16:creationId xmlns:a16="http://schemas.microsoft.com/office/drawing/2014/main" id="{878D5515-99AD-C74A-A19C-6B0A316DD998}"/>
              </a:ext>
            </a:extLst>
          </p:cNvPr>
          <p:cNvCxnSpPr/>
          <p:nvPr userDrawn="1"/>
        </p:nvCxnSpPr>
        <p:spPr>
          <a:xfrm>
            <a:off x="141288" y="538163"/>
            <a:ext cx="963295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 Box 7">
            <a:extLst>
              <a:ext uri="{FF2B5EF4-FFF2-40B4-BE49-F238E27FC236}">
                <a16:creationId xmlns:a16="http://schemas.microsoft.com/office/drawing/2014/main" id="{6CF81F0A-3072-544B-BCD7-EB81C41B368C}"/>
              </a:ext>
            </a:extLst>
          </p:cNvPr>
          <p:cNvSpPr txBox="1">
            <a:spLocks noChangeArrowheads="1"/>
          </p:cNvSpPr>
          <p:nvPr userDrawn="1"/>
        </p:nvSpPr>
        <p:spPr bwMode="auto">
          <a:xfrm>
            <a:off x="1233488" y="6665913"/>
            <a:ext cx="74295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defRPr/>
            </a:pPr>
            <a:r>
              <a:rPr lang="en-US" altLang="ja-JP"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COPYRIGHT©2018</a:t>
            </a:r>
            <a:r>
              <a:rPr lang="ja-JP" altLang="en-US"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　</a:t>
            </a:r>
            <a:r>
              <a:rPr lang="en-US" altLang="ja-JP" sz="800" dirty="0" err="1">
                <a:solidFill>
                  <a:schemeClr val="bg1"/>
                </a:solidFill>
                <a:latin typeface="Meiryo" panose="020B0604030504040204" pitchFamily="34" charset="-128"/>
                <a:ea typeface="Meiryo" panose="020B0604030504040204" pitchFamily="34" charset="-128"/>
                <a:cs typeface="Estrangelo Edessa" panose="03080600000000000000" pitchFamily="66" charset="0"/>
              </a:rPr>
              <a:t>ZENoffice</a:t>
            </a:r>
            <a:r>
              <a:rPr lang="ja-JP" altLang="en-US"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 </a:t>
            </a:r>
            <a:r>
              <a:rPr lang="en-US" altLang="ja-JP"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Inc.</a:t>
            </a:r>
            <a:r>
              <a:rPr lang="ja-JP" altLang="en-US"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 </a:t>
            </a:r>
            <a:r>
              <a:rPr lang="en-US" altLang="ja-JP"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All</a:t>
            </a:r>
            <a:r>
              <a:rPr lang="ja-JP" altLang="en-US"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 </a:t>
            </a:r>
            <a:r>
              <a:rPr lang="en-US" altLang="ja-JP"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RIGHT</a:t>
            </a:r>
            <a:r>
              <a:rPr lang="ja-JP" altLang="en-US"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 </a:t>
            </a:r>
            <a:r>
              <a:rPr lang="en-US" altLang="ja-JP" sz="800" dirty="0">
                <a:solidFill>
                  <a:schemeClr val="bg1"/>
                </a:solidFill>
                <a:latin typeface="Meiryo" panose="020B0604030504040204" pitchFamily="34" charset="-128"/>
                <a:ea typeface="Meiryo" panose="020B0604030504040204" pitchFamily="34" charset="-128"/>
                <a:cs typeface="Estrangelo Edessa" panose="03080600000000000000" pitchFamily="66" charset="0"/>
              </a:rPr>
              <a:t>RESERVED</a:t>
            </a:r>
          </a:p>
        </p:txBody>
      </p:sp>
      <p:sp>
        <p:nvSpPr>
          <p:cNvPr id="14" name="Rectangle 5">
            <a:extLst>
              <a:ext uri="{FF2B5EF4-FFF2-40B4-BE49-F238E27FC236}">
                <a16:creationId xmlns:a16="http://schemas.microsoft.com/office/drawing/2014/main" id="{4449D790-9416-254A-AF0C-09B1CD518339}"/>
              </a:ext>
            </a:extLst>
          </p:cNvPr>
          <p:cNvSpPr>
            <a:spLocks noChangeArrowheads="1"/>
          </p:cNvSpPr>
          <p:nvPr userDrawn="1"/>
        </p:nvSpPr>
        <p:spPr bwMode="auto">
          <a:xfrm>
            <a:off x="9594850" y="6640513"/>
            <a:ext cx="346075" cy="285750"/>
          </a:xfrm>
          <a:prstGeom prst="rect">
            <a:avLst/>
          </a:prstGeom>
          <a:noFill/>
          <a:ln w="9525">
            <a:noFill/>
            <a:round/>
            <a:headEnd/>
            <a:tailEnd/>
          </a:ln>
          <a:effectLst/>
        </p:spPr>
        <p:txBody>
          <a:bodyPr lIns="0" tIns="0" rIns="0" bIns="0" anchor="ct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Arial" panose="020B0604020202020204" pitchFamily="34" charset="0"/>
                <a:ea typeface="ＭＳ Ｐゴシック" panose="020B0600070205080204" pitchFamily="50" charset="-128"/>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Arial" panose="020B0604020202020204" pitchFamily="34" charset="0"/>
                <a:ea typeface="ＭＳ Ｐゴシック" panose="020B0600070205080204" pitchFamily="50" charset="-128"/>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Arial" panose="020B0604020202020204" pitchFamily="34" charset="0"/>
                <a:ea typeface="ＭＳ Ｐゴシック" panose="020B0600070205080204" pitchFamily="50" charset="-128"/>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Arial" panose="020B0604020202020204" pitchFamily="34" charset="0"/>
                <a:ea typeface="ＭＳ Ｐゴシック" panose="020B0600070205080204" pitchFamily="50" charset="-128"/>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Arial" panose="020B0604020202020204" pitchFamily="34" charset="0"/>
                <a:ea typeface="ＭＳ Ｐゴシック" panose="020B0600070205080204" pitchFamily="50"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Arial" panose="020B0604020202020204" pitchFamily="34" charset="0"/>
                <a:ea typeface="ＭＳ Ｐゴシック" panose="020B0600070205080204" pitchFamily="50"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Arial" panose="020B0604020202020204" pitchFamily="34" charset="0"/>
                <a:ea typeface="ＭＳ Ｐゴシック" panose="020B0600070205080204" pitchFamily="50"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Arial" panose="020B0604020202020204" pitchFamily="34" charset="0"/>
                <a:ea typeface="ＭＳ Ｐゴシック" panose="020B0600070205080204" pitchFamily="50"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a:solidFill>
                  <a:schemeClr val="tx1"/>
                </a:solidFill>
                <a:latin typeface="Arial" panose="020B0604020202020204" pitchFamily="34" charset="0"/>
                <a:ea typeface="ＭＳ Ｐゴシック" panose="020B0600070205080204" pitchFamily="50" charset="-128"/>
              </a:defRPr>
            </a:lvl9pPr>
          </a:lstStyle>
          <a:p>
            <a:pPr algn="ctr" eaLnBrk="1" hangingPunct="1">
              <a:buClr>
                <a:srgbClr val="000000"/>
              </a:buClr>
              <a:buSzPct val="100000"/>
              <a:buFont typeface="Tahoma" panose="020B0604030504040204" pitchFamily="34" charset="0"/>
              <a:buNone/>
              <a:defRPr/>
            </a:pPr>
            <a:fld id="{F2CF16A1-3F67-2D4C-9221-A09A9405DCD3}" type="slidenum">
              <a:rPr kumimoji="0" lang="en-US" altLang="ja-JP" sz="1200" smtClean="0">
                <a:solidFill>
                  <a:schemeClr val="bg1"/>
                </a:solidFill>
                <a:latin typeface="Estrangelo Edessa" panose="03080600000000000000" pitchFamily="66" charset="0"/>
                <a:cs typeface="Estrangelo Edessa" panose="03080600000000000000" pitchFamily="66" charset="0"/>
              </a:rPr>
              <a:pPr algn="ctr" eaLnBrk="1" hangingPunct="1">
                <a:buClr>
                  <a:srgbClr val="000000"/>
                </a:buClr>
                <a:buSzPct val="100000"/>
                <a:buFont typeface="Tahoma" panose="020B0604030504040204" pitchFamily="34" charset="0"/>
                <a:buNone/>
                <a:defRPr/>
              </a:pPr>
              <a:t>‹#›</a:t>
            </a:fld>
            <a:endParaRPr kumimoji="0" lang="en-US" altLang="ja-JP" sz="1200" dirty="0">
              <a:solidFill>
                <a:schemeClr val="bg1"/>
              </a:solidFill>
              <a:latin typeface="Estrangelo Edessa" panose="03080600000000000000" pitchFamily="66" charset="0"/>
              <a:cs typeface="Estrangelo Edessa" panose="03080600000000000000" pitchFamily="66" charset="0"/>
            </a:endParaRPr>
          </a:p>
        </p:txBody>
      </p:sp>
      <p:sp>
        <p:nvSpPr>
          <p:cNvPr id="15" name="正方形/長方形 14">
            <a:extLst>
              <a:ext uri="{FF2B5EF4-FFF2-40B4-BE49-F238E27FC236}">
                <a16:creationId xmlns:a16="http://schemas.microsoft.com/office/drawing/2014/main" id="{E6754861-A3A6-3942-B5BC-4502927C464D}"/>
              </a:ext>
            </a:extLst>
          </p:cNvPr>
          <p:cNvSpPr/>
          <p:nvPr userDrawn="1"/>
        </p:nvSpPr>
        <p:spPr>
          <a:xfrm>
            <a:off x="-23813" y="6700838"/>
            <a:ext cx="1090613" cy="14446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sz="900" dirty="0">
                <a:solidFill>
                  <a:srgbClr val="FF9900"/>
                </a:solidFill>
                <a:latin typeface="+mj-lt"/>
                <a:ea typeface="Adobe Fangsong Std R" pitchFamily="18" charset="-128"/>
              </a:rPr>
              <a:t>confidential</a:t>
            </a:r>
            <a:endParaRPr lang="ja-JP" altLang="en-US" sz="900" dirty="0">
              <a:solidFill>
                <a:srgbClr val="FF9900"/>
              </a:solidFill>
              <a:latin typeface="+mj-lt"/>
              <a:ea typeface="Adobe Fangsong Std R" pitchFamily="18" charset="-128"/>
            </a:endParaRPr>
          </a:p>
        </p:txBody>
      </p:sp>
      <p:pic>
        <p:nvPicPr>
          <p:cNvPr id="1031" name="図 1">
            <a:extLst>
              <a:ext uri="{FF2B5EF4-FFF2-40B4-BE49-F238E27FC236}">
                <a16:creationId xmlns:a16="http://schemas.microsoft.com/office/drawing/2014/main" id="{234A55E9-C82F-C844-903C-63E1EE14701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483600" y="55563"/>
            <a:ext cx="1312863"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923" r:id="rId1"/>
    <p:sldLayoutId id="2147486916" r:id="rId2"/>
    <p:sldLayoutId id="2147486917" r:id="rId3"/>
  </p:sldLayoutIdLst>
  <p:hf hd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6918" r:id="rId1"/>
    <p:sldLayoutId id="2147486919" r:id="rId2"/>
    <p:sldLayoutId id="2147486920" r:id="rId3"/>
    <p:sldLayoutId id="2147486921" r:id="rId4"/>
    <p:sldLayoutId id="2147486922" r:id="rId5"/>
  </p:sldLayoutIdLst>
  <p:hf sldNum="0" hdr="0" ftr="0" dt="0"/>
  <p:txStyles>
    <p:titleStyle>
      <a:lvl1pPr algn="ctr" rtl="0" eaLnBrk="0" fontAlgn="base" hangingPunct="0">
        <a:spcBef>
          <a:spcPct val="0"/>
        </a:spcBef>
        <a:spcAft>
          <a:spcPct val="0"/>
        </a:spcAft>
        <a:defRPr kumimoji="1" sz="4800" kern="1200">
          <a:solidFill>
            <a:schemeClr val="tx1"/>
          </a:solidFill>
          <a:latin typeface="HGP創英角ｺﾞｼｯｸUB" pitchFamily="50" charset="-128"/>
          <a:ea typeface="HGP創英角ｺﾞｼｯｸUB" pitchFamily="50" charset="-128"/>
          <a:cs typeface="+mj-cs"/>
        </a:defRPr>
      </a:lvl1pPr>
      <a:lvl2pPr algn="ctr" rtl="0" eaLnBrk="0" fontAlgn="base" hangingPunct="0">
        <a:spcBef>
          <a:spcPct val="0"/>
        </a:spcBef>
        <a:spcAft>
          <a:spcPct val="0"/>
        </a:spcAft>
        <a:defRPr kumimoji="1" sz="4800">
          <a:solidFill>
            <a:schemeClr val="tx1"/>
          </a:solidFill>
          <a:latin typeface="HGP創英角ｺﾞｼｯｸUB" pitchFamily="50" charset="-128"/>
          <a:ea typeface="HGP創英角ｺﾞｼｯｸUB" pitchFamily="50" charset="-128"/>
        </a:defRPr>
      </a:lvl2pPr>
      <a:lvl3pPr algn="ctr" rtl="0" eaLnBrk="0" fontAlgn="base" hangingPunct="0">
        <a:spcBef>
          <a:spcPct val="0"/>
        </a:spcBef>
        <a:spcAft>
          <a:spcPct val="0"/>
        </a:spcAft>
        <a:defRPr kumimoji="1" sz="4800">
          <a:solidFill>
            <a:schemeClr val="tx1"/>
          </a:solidFill>
          <a:latin typeface="HGP創英角ｺﾞｼｯｸUB" pitchFamily="50" charset="-128"/>
          <a:ea typeface="HGP創英角ｺﾞｼｯｸUB" pitchFamily="50" charset="-128"/>
        </a:defRPr>
      </a:lvl3pPr>
      <a:lvl4pPr algn="ctr" rtl="0" eaLnBrk="0" fontAlgn="base" hangingPunct="0">
        <a:spcBef>
          <a:spcPct val="0"/>
        </a:spcBef>
        <a:spcAft>
          <a:spcPct val="0"/>
        </a:spcAft>
        <a:defRPr kumimoji="1" sz="4800">
          <a:solidFill>
            <a:schemeClr val="tx1"/>
          </a:solidFill>
          <a:latin typeface="HGP創英角ｺﾞｼｯｸUB" pitchFamily="50" charset="-128"/>
          <a:ea typeface="HGP創英角ｺﾞｼｯｸUB" pitchFamily="50" charset="-128"/>
        </a:defRPr>
      </a:lvl4pPr>
      <a:lvl5pPr algn="ctr" rtl="0" eaLnBrk="0" fontAlgn="base" hangingPunct="0">
        <a:spcBef>
          <a:spcPct val="0"/>
        </a:spcBef>
        <a:spcAft>
          <a:spcPct val="0"/>
        </a:spcAft>
        <a:defRPr kumimoji="1" sz="4800">
          <a:solidFill>
            <a:schemeClr val="tx1"/>
          </a:solidFill>
          <a:latin typeface="HGP創英角ｺﾞｼｯｸUB" pitchFamily="50" charset="-128"/>
          <a:ea typeface="HGP創英角ｺﾞｼｯｸUB" pitchFamily="50"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HGP創英角ｺﾞｼｯｸUB" pitchFamily="50" charset="-128"/>
          <a:ea typeface="HGP創英角ｺﾞｼｯｸUB" pitchFamily="50"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HGP創英角ｺﾞｼｯｸUB" pitchFamily="50" charset="-128"/>
          <a:ea typeface="HGP創英角ｺﾞｼｯｸUB" pitchFamily="50"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HGP創英角ｺﾞｼｯｸUB" pitchFamily="50" charset="-128"/>
          <a:ea typeface="HGP創英角ｺﾞｼｯｸUB" pitchFamily="50"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HGP創英角ｺﾞｼｯｸUB" pitchFamily="50" charset="-128"/>
          <a:ea typeface="HGP創英角ｺﾞｼｯｸUB" pitchFamily="50"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HGP創英角ｺﾞｼｯｸUB" pitchFamily="50" charset="-128"/>
          <a:ea typeface="HGP創英角ｺﾞｼｯｸUB" pitchFamily="50" charset="-128"/>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9.jpe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7F0271DB-B5EB-A84D-A840-55F8456974FB}"/>
              </a:ext>
            </a:extLst>
          </p:cNvPr>
          <p:cNvSpPr>
            <a:spLocks noChangeArrowheads="1"/>
          </p:cNvSpPr>
          <p:nvPr/>
        </p:nvSpPr>
        <p:spPr bwMode="auto">
          <a:xfrm>
            <a:off x="273050" y="6126163"/>
            <a:ext cx="9288463" cy="368300"/>
          </a:xfrm>
          <a:prstGeom prst="rect">
            <a:avLst/>
          </a:prstGeom>
          <a:noFill/>
          <a:ln w="9525">
            <a:noFill/>
            <a:miter lim="800000"/>
            <a:headEnd/>
            <a:tailEnd/>
          </a:ln>
        </p:spPr>
        <p:txBody>
          <a:bodyPr>
            <a:spAutoFit/>
          </a:bodyPr>
          <a:lstStyle/>
          <a:p>
            <a:pPr algn="ctr" eaLnBrk="1">
              <a:defRPr/>
            </a:pPr>
            <a:r>
              <a:rPr kumimoji="0" lang="ja-JP" altLang="en-US" sz="9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この資料は、</a:t>
            </a:r>
            <a:r>
              <a:rPr kumimoji="0" lang="en-US" altLang="ja-JP" sz="900" b="1" dirty="0" err="1">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ZENoffice</a:t>
            </a:r>
            <a:r>
              <a:rPr kumimoji="0" lang="ja-JP" altLang="en-US" sz="9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株式会社が著作権その他の権利を有するものであり、弊社に単独所有権がある</a:t>
            </a:r>
            <a:endParaRPr kumimoji="0" lang="en-US" altLang="ja-JP" sz="9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eaLnBrk="1">
              <a:defRPr/>
            </a:pPr>
            <a:r>
              <a:rPr kumimoji="0" lang="ja-JP" altLang="en-US" sz="9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rPr>
              <a:t>企業秘密および極秘情報が含まれています。弊社の明確な同意を得ずに、その全部または一部を使用、複製、コピー、公表、伝達することはできません。</a:t>
            </a:r>
            <a:endParaRPr lang="ja-JP" altLang="en-US" sz="900" b="1" dirty="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46" name="テキスト ボックス 6">
            <a:extLst>
              <a:ext uri="{FF2B5EF4-FFF2-40B4-BE49-F238E27FC236}">
                <a16:creationId xmlns:a16="http://schemas.microsoft.com/office/drawing/2014/main" id="{F0360939-B5AE-7649-A9C1-274DFC851E68}"/>
              </a:ext>
            </a:extLst>
          </p:cNvPr>
          <p:cNvSpPr txBox="1">
            <a:spLocks noChangeArrowheads="1"/>
          </p:cNvSpPr>
          <p:nvPr/>
        </p:nvSpPr>
        <p:spPr bwMode="auto">
          <a:xfrm>
            <a:off x="415925" y="5168900"/>
            <a:ext cx="9001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r>
              <a:rPr lang="ja-JP" altLang="en-US" sz="1200" b="1">
                <a:latin typeface="メイリオ" panose="020B0604030504040204" pitchFamily="34" charset="-128"/>
                <a:ea typeface="メイリオ" panose="020B0604030504040204" pitchFamily="34" charset="-128"/>
              </a:rPr>
              <a:t>ゼンオフィス株式会社</a:t>
            </a:r>
            <a:endParaRPr lang="en-US" altLang="ja-JP" sz="1200" b="1">
              <a:latin typeface="メイリオ" panose="020B0604030504040204" pitchFamily="34" charset="-128"/>
              <a:ea typeface="メイリオ" panose="020B0604030504040204" pitchFamily="34" charset="-128"/>
            </a:endParaRPr>
          </a:p>
        </p:txBody>
      </p:sp>
      <p:sp>
        <p:nvSpPr>
          <p:cNvPr id="7" name="正方形/長方形 6">
            <a:extLst>
              <a:ext uri="{FF2B5EF4-FFF2-40B4-BE49-F238E27FC236}">
                <a16:creationId xmlns:a16="http://schemas.microsoft.com/office/drawing/2014/main" id="{8D122104-BF57-7C45-9E5D-C2858912CE45}"/>
              </a:ext>
            </a:extLst>
          </p:cNvPr>
          <p:cNvSpPr/>
          <p:nvPr/>
        </p:nvSpPr>
        <p:spPr>
          <a:xfrm>
            <a:off x="9007475" y="6697663"/>
            <a:ext cx="914400" cy="1619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b="1">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50" name="テキスト ボックス 6">
            <a:extLst>
              <a:ext uri="{FF2B5EF4-FFF2-40B4-BE49-F238E27FC236}">
                <a16:creationId xmlns:a16="http://schemas.microsoft.com/office/drawing/2014/main" id="{4A14E633-F84C-194D-A01B-E747EFB81E6A}"/>
              </a:ext>
            </a:extLst>
          </p:cNvPr>
          <p:cNvSpPr txBox="1">
            <a:spLocks noChangeArrowheads="1"/>
          </p:cNvSpPr>
          <p:nvPr/>
        </p:nvSpPr>
        <p:spPr bwMode="auto">
          <a:xfrm>
            <a:off x="463550" y="2679700"/>
            <a:ext cx="90011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eaLnBrk="1" hangingPunct="1"/>
            <a:r>
              <a:rPr lang="ja-JP" altLang="en-US" sz="2800" b="1">
                <a:latin typeface="メイリオ" panose="020B0604030504040204" pitchFamily="34" charset="-128"/>
                <a:ea typeface="メイリオ" panose="020B0604030504040204" pitchFamily="34" charset="-128"/>
              </a:rPr>
              <a:t>マーケティングオートメーション</a:t>
            </a:r>
            <a:r>
              <a:rPr lang="en-US" altLang="ja-JP" sz="2800" b="1">
                <a:latin typeface="メイリオ" panose="020B0604030504040204" pitchFamily="34" charset="-128"/>
                <a:ea typeface="メイリオ" panose="020B0604030504040204" pitchFamily="34" charset="-128"/>
              </a:rPr>
              <a:t>Pardot</a:t>
            </a:r>
          </a:p>
          <a:p>
            <a:pPr algn="ctr" eaLnBrk="1" hangingPunct="1"/>
            <a:r>
              <a:rPr lang="ja-JP" altLang="en-US" sz="2800" b="1">
                <a:latin typeface="メイリオ" panose="020B0604030504040204" pitchFamily="34" charset="-128"/>
                <a:ea typeface="メイリオ" panose="020B0604030504040204" pitchFamily="34" charset="-128"/>
              </a:rPr>
              <a:t>営業ユーザー向け説明資料</a:t>
            </a:r>
            <a:endParaRPr lang="en-US" altLang="ja-JP" sz="2800" b="1">
              <a:latin typeface="メイリオ" panose="020B0604030504040204" pitchFamily="34" charset="-128"/>
              <a:ea typeface="メイリオ" panose="020B060403050404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図 11">
            <a:extLst>
              <a:ext uri="{FF2B5EF4-FFF2-40B4-BE49-F238E27FC236}">
                <a16:creationId xmlns:a16="http://schemas.microsoft.com/office/drawing/2014/main" id="{49E034A7-7DE9-954D-B9BF-7AFBE1666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3897313"/>
            <a:ext cx="9047162"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図 10">
            <a:extLst>
              <a:ext uri="{FF2B5EF4-FFF2-40B4-BE49-F238E27FC236}">
                <a16:creationId xmlns:a16="http://schemas.microsoft.com/office/drawing/2014/main" id="{51532C74-7A43-D248-96CD-DBE989999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1189038"/>
            <a:ext cx="9047162"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4">
            <a:extLst>
              <a:ext uri="{FF2B5EF4-FFF2-40B4-BE49-F238E27FC236}">
                <a16:creationId xmlns:a16="http://schemas.microsoft.com/office/drawing/2014/main" id="{7AE1082A-22D2-5B4B-8540-32756626586A}"/>
              </a:ext>
            </a:extLst>
          </p:cNvPr>
          <p:cNvSpPr txBox="1">
            <a:spLocks/>
          </p:cNvSpPr>
          <p:nvPr/>
        </p:nvSpPr>
        <p:spPr bwMode="auto">
          <a:xfrm>
            <a:off x="57150" y="1460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操作方法</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②プロスペクトリスト</a:t>
            </a:r>
            <a:endParaRPr lang="ja-JP" altLang="en-US"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2532" name="テキスト ボックス 9">
            <a:extLst>
              <a:ext uri="{FF2B5EF4-FFF2-40B4-BE49-F238E27FC236}">
                <a16:creationId xmlns:a16="http://schemas.microsoft.com/office/drawing/2014/main" id="{1B0A8B21-3178-4C4C-856A-24C8E4050382}"/>
              </a:ext>
            </a:extLst>
          </p:cNvPr>
          <p:cNvSpPr txBox="1">
            <a:spLocks noChangeArrowheads="1"/>
          </p:cNvSpPr>
          <p:nvPr/>
        </p:nvSpPr>
        <p:spPr bwMode="auto">
          <a:xfrm>
            <a:off x="252413" y="620713"/>
            <a:ext cx="8085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400" b="1">
                <a:solidFill>
                  <a:srgbClr val="C00000"/>
                </a:solidFill>
                <a:latin typeface="メイリオ" panose="020B0604030504040204" pitchFamily="34" charset="-128"/>
                <a:ea typeface="メイリオ" panose="020B0604030504040204" pitchFamily="34" charset="-128"/>
              </a:rPr>
              <a:t>ログインすると「ダッシュボード」と表示されますが、「プロスペクトリスト」とほぼ同一です。</a:t>
            </a:r>
            <a:endParaRPr lang="en-US" altLang="ja-JP" sz="1400" b="1">
              <a:solidFill>
                <a:srgbClr val="C00000"/>
              </a:solidFill>
              <a:latin typeface="メイリオ" panose="020B0604030504040204" pitchFamily="34" charset="-128"/>
              <a:ea typeface="メイリオ" panose="020B0604030504040204" pitchFamily="34" charset="-128"/>
            </a:endParaRPr>
          </a:p>
          <a:p>
            <a:r>
              <a:rPr lang="ja-JP" altLang="en-US" sz="1400" b="1">
                <a:solidFill>
                  <a:srgbClr val="C00000"/>
                </a:solidFill>
                <a:latin typeface="メイリオ" panose="020B0604030504040204" pitchFamily="34" charset="-128"/>
                <a:ea typeface="メイリオ" panose="020B0604030504040204" pitchFamily="34" charset="-128"/>
              </a:rPr>
              <a:t>プロスペクト（見込み顧客）がリスト表示されます。</a:t>
            </a:r>
            <a:endParaRPr lang="en-US" altLang="ja-JP" sz="1400" b="1">
              <a:solidFill>
                <a:srgbClr val="C00000"/>
              </a:solidFill>
              <a:latin typeface="メイリオ" panose="020B0604030504040204" pitchFamily="34" charset="-128"/>
              <a:ea typeface="メイリオ" panose="020B0604030504040204" pitchFamily="34" charset="-128"/>
            </a:endParaRPr>
          </a:p>
        </p:txBody>
      </p:sp>
      <p:sp>
        <p:nvSpPr>
          <p:cNvPr id="13" name="角丸四角形 12">
            <a:extLst>
              <a:ext uri="{FF2B5EF4-FFF2-40B4-BE49-F238E27FC236}">
                <a16:creationId xmlns:a16="http://schemas.microsoft.com/office/drawing/2014/main" id="{3A0AD0B2-7242-9F4E-8F4D-6BC62D54BEE9}"/>
              </a:ext>
            </a:extLst>
          </p:cNvPr>
          <p:cNvSpPr/>
          <p:nvPr/>
        </p:nvSpPr>
        <p:spPr>
          <a:xfrm>
            <a:off x="415925" y="4532313"/>
            <a:ext cx="2665413" cy="215900"/>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2534" name="テキスト ボックス 9">
            <a:extLst>
              <a:ext uri="{FF2B5EF4-FFF2-40B4-BE49-F238E27FC236}">
                <a16:creationId xmlns:a16="http://schemas.microsoft.com/office/drawing/2014/main" id="{BED7A49E-79A5-B448-BE82-E89B3942C3F4}"/>
              </a:ext>
            </a:extLst>
          </p:cNvPr>
          <p:cNvSpPr txBox="1">
            <a:spLocks noChangeArrowheads="1"/>
          </p:cNvSpPr>
          <p:nvPr/>
        </p:nvSpPr>
        <p:spPr bwMode="auto">
          <a:xfrm>
            <a:off x="280988" y="3625850"/>
            <a:ext cx="7724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400" b="1">
                <a:solidFill>
                  <a:srgbClr val="C00000"/>
                </a:solidFill>
                <a:latin typeface="メイリオ" panose="020B0604030504040204" pitchFamily="34" charset="-128"/>
                <a:ea typeface="メイリオ" panose="020B0604030504040204" pitchFamily="34" charset="-128"/>
              </a:rPr>
              <a:t>左メニューの「プロスペクト」から「プロスペクトリスト」をクリックした状態が以下です。</a:t>
            </a:r>
            <a:endParaRPr lang="en-US" altLang="ja-JP" sz="1400" b="1">
              <a:solidFill>
                <a:srgbClr val="C00000"/>
              </a:solidFill>
              <a:latin typeface="メイリオ" panose="020B0604030504040204" pitchFamily="34" charset="-128"/>
              <a:ea typeface="メイリオ" panose="020B0604030504040204" pitchFamily="34" charset="-128"/>
            </a:endParaRPr>
          </a:p>
        </p:txBody>
      </p:sp>
      <p:sp>
        <p:nvSpPr>
          <p:cNvPr id="23" name="角丸四角形 22">
            <a:extLst>
              <a:ext uri="{FF2B5EF4-FFF2-40B4-BE49-F238E27FC236}">
                <a16:creationId xmlns:a16="http://schemas.microsoft.com/office/drawing/2014/main" id="{91A3CC16-DC6D-1F44-8746-D8ACF9FF03CF}"/>
              </a:ext>
            </a:extLst>
          </p:cNvPr>
          <p:cNvSpPr/>
          <p:nvPr/>
        </p:nvSpPr>
        <p:spPr>
          <a:xfrm>
            <a:off x="3513138" y="5738813"/>
            <a:ext cx="1008062" cy="242887"/>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4" name="四角形吹き出し 23">
            <a:extLst>
              <a:ext uri="{FF2B5EF4-FFF2-40B4-BE49-F238E27FC236}">
                <a16:creationId xmlns:a16="http://schemas.microsoft.com/office/drawing/2014/main" id="{D7F82E8B-DD9C-6B48-AD88-4BB7612EF9C5}"/>
              </a:ext>
            </a:extLst>
          </p:cNvPr>
          <p:cNvSpPr/>
          <p:nvPr/>
        </p:nvSpPr>
        <p:spPr>
          <a:xfrm>
            <a:off x="4808538" y="5876925"/>
            <a:ext cx="1093787" cy="431800"/>
          </a:xfrm>
          <a:prstGeom prst="wedgeRectCallout">
            <a:avLst>
              <a:gd name="adj1" fmla="val -66640"/>
              <a:gd name="adj2" fmla="val -37395"/>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en-US" altLang="ja-JP" sz="1200" b="1" dirty="0">
                <a:solidFill>
                  <a:srgbClr val="FF0000"/>
                </a:solidFill>
                <a:latin typeface="メイリオ" panose="020B0604030504040204" pitchFamily="34" charset="-128"/>
                <a:ea typeface="メイリオ" panose="020B0604030504040204" pitchFamily="34" charset="-128"/>
              </a:rPr>
              <a:t>1</a:t>
            </a:r>
            <a:r>
              <a:rPr lang="ja-JP" altLang="en-US" sz="1200" b="1">
                <a:solidFill>
                  <a:srgbClr val="FF0000"/>
                </a:solidFill>
                <a:latin typeface="メイリオ" panose="020B0604030504040204" pitchFamily="34" charset="-128"/>
                <a:ea typeface="メイリオ" panose="020B0604030504040204" pitchFamily="34" charset="-128"/>
              </a:rPr>
              <a:t>ページの表示数を変更</a:t>
            </a:r>
          </a:p>
        </p:txBody>
      </p:sp>
      <p:sp>
        <p:nvSpPr>
          <p:cNvPr id="25" name="角丸四角形 24">
            <a:extLst>
              <a:ext uri="{FF2B5EF4-FFF2-40B4-BE49-F238E27FC236}">
                <a16:creationId xmlns:a16="http://schemas.microsoft.com/office/drawing/2014/main" id="{855889B4-DBD4-F74F-BE4A-36888C90E72D}"/>
              </a:ext>
            </a:extLst>
          </p:cNvPr>
          <p:cNvSpPr/>
          <p:nvPr/>
        </p:nvSpPr>
        <p:spPr>
          <a:xfrm>
            <a:off x="7612063" y="4797425"/>
            <a:ext cx="1157287" cy="303213"/>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6" name="四角形吹き出し 25">
            <a:extLst>
              <a:ext uri="{FF2B5EF4-FFF2-40B4-BE49-F238E27FC236}">
                <a16:creationId xmlns:a16="http://schemas.microsoft.com/office/drawing/2014/main" id="{3B515C1F-AAC5-194D-91E3-6390BB82357B}"/>
              </a:ext>
            </a:extLst>
          </p:cNvPr>
          <p:cNvSpPr/>
          <p:nvPr/>
        </p:nvSpPr>
        <p:spPr>
          <a:xfrm>
            <a:off x="6032500" y="4330700"/>
            <a:ext cx="1517650" cy="431800"/>
          </a:xfrm>
          <a:prstGeom prst="wedgeRectCallout">
            <a:avLst>
              <a:gd name="adj1" fmla="val 62975"/>
              <a:gd name="adj2" fmla="val 44053"/>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sz="1200" b="1">
                <a:solidFill>
                  <a:srgbClr val="FF0000"/>
                </a:solidFill>
                <a:latin typeface="メイリオ" panose="020B0604030504040204" pitchFamily="34" charset="-128"/>
                <a:ea typeface="メイリオ" panose="020B0604030504040204" pitchFamily="34" charset="-128"/>
              </a:rPr>
              <a:t>手動で見込み顧客データを追加</a:t>
            </a:r>
          </a:p>
        </p:txBody>
      </p:sp>
      <p:sp>
        <p:nvSpPr>
          <p:cNvPr id="27" name="四角形吹き出し 26">
            <a:extLst>
              <a:ext uri="{FF2B5EF4-FFF2-40B4-BE49-F238E27FC236}">
                <a16:creationId xmlns:a16="http://schemas.microsoft.com/office/drawing/2014/main" id="{BEC21180-93BB-8140-93AA-8595AF5E123A}"/>
              </a:ext>
            </a:extLst>
          </p:cNvPr>
          <p:cNvSpPr/>
          <p:nvPr/>
        </p:nvSpPr>
        <p:spPr>
          <a:xfrm>
            <a:off x="3433763" y="4221163"/>
            <a:ext cx="1806575" cy="431800"/>
          </a:xfrm>
          <a:prstGeom prst="wedgeRectCallout">
            <a:avLst>
              <a:gd name="adj1" fmla="val 11968"/>
              <a:gd name="adj2" fmla="val 78959"/>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sz="1200" b="1">
                <a:solidFill>
                  <a:srgbClr val="FF0000"/>
                </a:solidFill>
                <a:latin typeface="メイリオ" panose="020B0604030504040204" pitchFamily="34" charset="-128"/>
                <a:ea typeface="メイリオ" panose="020B0604030504040204" pitchFamily="34" charset="-128"/>
              </a:rPr>
              <a:t>テキスト（検索）、</a:t>
            </a:r>
            <a:endParaRPr lang="en-US" altLang="ja-JP" sz="1200" b="1" dirty="0">
              <a:solidFill>
                <a:srgbClr val="FF0000"/>
              </a:solidFill>
              <a:latin typeface="メイリオ" panose="020B0604030504040204" pitchFamily="34" charset="-128"/>
              <a:ea typeface="メイリオ" panose="020B0604030504040204" pitchFamily="34" charset="-128"/>
            </a:endParaRPr>
          </a:p>
          <a:p>
            <a:pPr algn="ctr">
              <a:defRPr/>
            </a:pPr>
            <a:r>
              <a:rPr lang="ja-JP" altLang="en-US" sz="1200" b="1">
                <a:solidFill>
                  <a:srgbClr val="FF0000"/>
                </a:solidFill>
                <a:latin typeface="メイリオ" panose="020B0604030504040204" pitchFamily="34" charset="-128"/>
                <a:ea typeface="メイリオ" panose="020B0604030504040204" pitchFamily="34" charset="-128"/>
              </a:rPr>
              <a:t>タグでソート</a:t>
            </a:r>
          </a:p>
        </p:txBody>
      </p:sp>
      <p:sp>
        <p:nvSpPr>
          <p:cNvPr id="28" name="角丸四角形 27">
            <a:extLst>
              <a:ext uri="{FF2B5EF4-FFF2-40B4-BE49-F238E27FC236}">
                <a16:creationId xmlns:a16="http://schemas.microsoft.com/office/drawing/2014/main" id="{03391C4A-8A55-BA43-BCCC-A8C21CB545EF}"/>
              </a:ext>
            </a:extLst>
          </p:cNvPr>
          <p:cNvSpPr/>
          <p:nvPr/>
        </p:nvSpPr>
        <p:spPr>
          <a:xfrm>
            <a:off x="3309938" y="4833938"/>
            <a:ext cx="1979612" cy="344487"/>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2541" name="テキスト ボックス 20">
            <a:extLst>
              <a:ext uri="{FF2B5EF4-FFF2-40B4-BE49-F238E27FC236}">
                <a16:creationId xmlns:a16="http://schemas.microsoft.com/office/drawing/2014/main" id="{311C3C4E-70A9-A249-9469-B3692CBF600B}"/>
              </a:ext>
            </a:extLst>
          </p:cNvPr>
          <p:cNvSpPr txBox="1">
            <a:spLocks noChangeArrowheads="1"/>
          </p:cNvSpPr>
          <p:nvPr/>
        </p:nvSpPr>
        <p:spPr bwMode="auto">
          <a:xfrm>
            <a:off x="6365875" y="6330950"/>
            <a:ext cx="3411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en-US" altLang="ja-JP" sz="800">
                <a:solidFill>
                  <a:srgbClr val="FF0000"/>
                </a:solidFill>
              </a:rPr>
              <a:t>※</a:t>
            </a:r>
            <a:r>
              <a:rPr lang="ja-JP" altLang="en-US" sz="800">
                <a:solidFill>
                  <a:srgbClr val="FF0000"/>
                </a:solidFill>
              </a:rPr>
              <a:t>プロスペクト：</a:t>
            </a:r>
            <a:r>
              <a:rPr lang="en-US" altLang="ja-JP" sz="800">
                <a:solidFill>
                  <a:srgbClr val="FF0000"/>
                </a:solidFill>
              </a:rPr>
              <a:t>Pardot</a:t>
            </a:r>
            <a:r>
              <a:rPr lang="ja-JP" altLang="en-US" sz="800">
                <a:solidFill>
                  <a:srgbClr val="FF0000"/>
                </a:solidFill>
              </a:rPr>
              <a:t>内の見込み顧客データを「プロスペクト」と呼びます。</a:t>
            </a:r>
            <a:endParaRPr lang="en-US" altLang="ja-JP" sz="800">
              <a:solidFill>
                <a:srgbClr val="FF0000"/>
              </a:solidFill>
            </a:endParaRPr>
          </a:p>
          <a:p>
            <a:r>
              <a:rPr lang="ja-JP" altLang="en-US" sz="800">
                <a:solidFill>
                  <a:srgbClr val="FF0000"/>
                </a:solidFill>
              </a:rPr>
              <a:t>　　用語について詳しくは全体のマニュアルを参照下さい。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B1F1BD43-74A1-594B-A00E-B2EAA14431B2}"/>
              </a:ext>
            </a:extLst>
          </p:cNvPr>
          <p:cNvSpPr/>
          <p:nvPr/>
        </p:nvSpPr>
        <p:spPr>
          <a:xfrm>
            <a:off x="5168900" y="1612900"/>
            <a:ext cx="4506913" cy="4048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 name="タイトル 14">
            <a:extLst>
              <a:ext uri="{FF2B5EF4-FFF2-40B4-BE49-F238E27FC236}">
                <a16:creationId xmlns:a16="http://schemas.microsoft.com/office/drawing/2014/main" id="{7AE1082A-22D2-5B4B-8540-32756626586A}"/>
              </a:ext>
            </a:extLst>
          </p:cNvPr>
          <p:cNvSpPr txBox="1">
            <a:spLocks/>
          </p:cNvSpPr>
          <p:nvPr/>
        </p:nvSpPr>
        <p:spPr bwMode="auto">
          <a:xfrm>
            <a:off x="57150" y="1460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操作方法</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③プロスペクト詳細画面</a:t>
            </a:r>
            <a:endParaRPr lang="ja-JP" altLang="en-US"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579" name="テキスト ボックス 9">
            <a:extLst>
              <a:ext uri="{FF2B5EF4-FFF2-40B4-BE49-F238E27FC236}">
                <a16:creationId xmlns:a16="http://schemas.microsoft.com/office/drawing/2014/main" id="{C99B6A33-C4E2-444A-AA26-67E3ED792D18}"/>
              </a:ext>
            </a:extLst>
          </p:cNvPr>
          <p:cNvSpPr txBox="1">
            <a:spLocks noChangeArrowheads="1"/>
          </p:cNvSpPr>
          <p:nvPr/>
        </p:nvSpPr>
        <p:spPr bwMode="auto">
          <a:xfrm>
            <a:off x="252413" y="620713"/>
            <a:ext cx="8620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400" b="1">
                <a:solidFill>
                  <a:srgbClr val="C00000"/>
                </a:solidFill>
                <a:latin typeface="メイリオ" panose="020B0604030504040204" pitchFamily="34" charset="-128"/>
                <a:ea typeface="メイリオ" panose="020B0604030504040204" pitchFamily="34" charset="-128"/>
              </a:rPr>
              <a:t>各プロスペクトの名前をクリックすると詳細画面が表示されます。</a:t>
            </a:r>
            <a:r>
              <a:rPr lang="en-US" altLang="ja-JP" sz="1400" b="1">
                <a:solidFill>
                  <a:srgbClr val="C00000"/>
                </a:solidFill>
                <a:latin typeface="メイリオ" panose="020B0604030504040204" pitchFamily="34" charset="-128"/>
                <a:ea typeface="メイリオ" panose="020B0604030504040204" pitchFamily="34" charset="-128"/>
              </a:rPr>
              <a:t>(</a:t>
            </a:r>
            <a:r>
              <a:rPr lang="ja-JP" altLang="en-US" sz="1400" b="1">
                <a:solidFill>
                  <a:srgbClr val="C00000"/>
                </a:solidFill>
                <a:latin typeface="メイリオ" panose="020B0604030504040204" pitchFamily="34" charset="-128"/>
                <a:ea typeface="メイリオ" panose="020B0604030504040204" pitchFamily="34" charset="-128"/>
              </a:rPr>
              <a:t>全体のマニュアルもご覧ください。</a:t>
            </a:r>
            <a:r>
              <a:rPr lang="en-US" altLang="ja-JP" sz="1400" b="1">
                <a:solidFill>
                  <a:srgbClr val="C00000"/>
                </a:solidFill>
                <a:latin typeface="メイリオ" panose="020B0604030504040204" pitchFamily="34" charset="-128"/>
                <a:ea typeface="メイリオ" panose="020B0604030504040204" pitchFamily="34" charset="-128"/>
              </a:rPr>
              <a:t>)</a:t>
            </a:r>
          </a:p>
        </p:txBody>
      </p:sp>
      <p:pic>
        <p:nvPicPr>
          <p:cNvPr id="24580" name="図 3">
            <a:extLst>
              <a:ext uri="{FF2B5EF4-FFF2-40B4-BE49-F238E27FC236}">
                <a16:creationId xmlns:a16="http://schemas.microsoft.com/office/drawing/2014/main" id="{8D4B2F50-49F0-304C-A8CC-AB7F6678A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8" y="928688"/>
            <a:ext cx="46259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角丸四角形 15">
            <a:extLst>
              <a:ext uri="{FF2B5EF4-FFF2-40B4-BE49-F238E27FC236}">
                <a16:creationId xmlns:a16="http://schemas.microsoft.com/office/drawing/2014/main" id="{E4DADD3F-9714-614F-9E0E-47A9CC5B3CB6}"/>
              </a:ext>
            </a:extLst>
          </p:cNvPr>
          <p:cNvSpPr/>
          <p:nvPr/>
        </p:nvSpPr>
        <p:spPr>
          <a:xfrm>
            <a:off x="488950" y="3284538"/>
            <a:ext cx="1943100" cy="3024187"/>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7" name="角丸四角形 16">
            <a:extLst>
              <a:ext uri="{FF2B5EF4-FFF2-40B4-BE49-F238E27FC236}">
                <a16:creationId xmlns:a16="http://schemas.microsoft.com/office/drawing/2014/main" id="{EFEE76F0-F14F-7645-B62B-698341AF4FE1}"/>
              </a:ext>
            </a:extLst>
          </p:cNvPr>
          <p:cNvSpPr/>
          <p:nvPr/>
        </p:nvSpPr>
        <p:spPr>
          <a:xfrm>
            <a:off x="2643188" y="2957513"/>
            <a:ext cx="1944687" cy="1479550"/>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4583" name="テキスト ボックス 4">
            <a:extLst>
              <a:ext uri="{FF2B5EF4-FFF2-40B4-BE49-F238E27FC236}">
                <a16:creationId xmlns:a16="http://schemas.microsoft.com/office/drawing/2014/main" id="{D5712833-386C-474E-8A42-812C59D92287}"/>
              </a:ext>
            </a:extLst>
          </p:cNvPr>
          <p:cNvSpPr txBox="1">
            <a:spLocks noChangeArrowheads="1"/>
          </p:cNvSpPr>
          <p:nvPr/>
        </p:nvSpPr>
        <p:spPr bwMode="auto">
          <a:xfrm>
            <a:off x="971550" y="1443038"/>
            <a:ext cx="390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600" b="1">
                <a:solidFill>
                  <a:srgbClr val="FF0000"/>
                </a:solidFill>
              </a:rPr>
              <a:t>①</a:t>
            </a:r>
          </a:p>
        </p:txBody>
      </p:sp>
      <p:sp>
        <p:nvSpPr>
          <p:cNvPr id="24584" name="テキスト ボックス 18">
            <a:extLst>
              <a:ext uri="{FF2B5EF4-FFF2-40B4-BE49-F238E27FC236}">
                <a16:creationId xmlns:a16="http://schemas.microsoft.com/office/drawing/2014/main" id="{FB4EF6F5-530F-0F49-845A-5EF235370B5A}"/>
              </a:ext>
            </a:extLst>
          </p:cNvPr>
          <p:cNvSpPr txBox="1">
            <a:spLocks noChangeArrowheads="1"/>
          </p:cNvSpPr>
          <p:nvPr/>
        </p:nvSpPr>
        <p:spPr bwMode="auto">
          <a:xfrm>
            <a:off x="4216400" y="1352550"/>
            <a:ext cx="449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600" b="1">
                <a:solidFill>
                  <a:srgbClr val="FF0000"/>
                </a:solidFill>
              </a:rPr>
              <a:t>②</a:t>
            </a:r>
          </a:p>
        </p:txBody>
      </p:sp>
      <p:sp>
        <p:nvSpPr>
          <p:cNvPr id="24585" name="テキスト ボックス 19">
            <a:extLst>
              <a:ext uri="{FF2B5EF4-FFF2-40B4-BE49-F238E27FC236}">
                <a16:creationId xmlns:a16="http://schemas.microsoft.com/office/drawing/2014/main" id="{7BBF05AD-6388-254F-8E74-2F22BB6D529A}"/>
              </a:ext>
            </a:extLst>
          </p:cNvPr>
          <p:cNvSpPr txBox="1">
            <a:spLocks noChangeArrowheads="1"/>
          </p:cNvSpPr>
          <p:nvPr/>
        </p:nvSpPr>
        <p:spPr bwMode="auto">
          <a:xfrm>
            <a:off x="1992313" y="3306763"/>
            <a:ext cx="390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600" b="1">
                <a:solidFill>
                  <a:srgbClr val="FF0000"/>
                </a:solidFill>
              </a:rPr>
              <a:t>③</a:t>
            </a:r>
          </a:p>
        </p:txBody>
      </p:sp>
      <p:sp>
        <p:nvSpPr>
          <p:cNvPr id="24586" name="テキスト ボックス 20">
            <a:extLst>
              <a:ext uri="{FF2B5EF4-FFF2-40B4-BE49-F238E27FC236}">
                <a16:creationId xmlns:a16="http://schemas.microsoft.com/office/drawing/2014/main" id="{C48E456E-D7B4-9F42-B858-B554BFC9F5F2}"/>
              </a:ext>
            </a:extLst>
          </p:cNvPr>
          <p:cNvSpPr txBox="1">
            <a:spLocks noChangeArrowheads="1"/>
          </p:cNvSpPr>
          <p:nvPr/>
        </p:nvSpPr>
        <p:spPr bwMode="auto">
          <a:xfrm>
            <a:off x="4168775" y="2957513"/>
            <a:ext cx="39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600" b="1">
                <a:solidFill>
                  <a:srgbClr val="FF0000"/>
                </a:solidFill>
              </a:rPr>
              <a:t>④</a:t>
            </a:r>
          </a:p>
        </p:txBody>
      </p:sp>
      <p:sp>
        <p:nvSpPr>
          <p:cNvPr id="29" name="角丸四角形 28">
            <a:extLst>
              <a:ext uri="{FF2B5EF4-FFF2-40B4-BE49-F238E27FC236}">
                <a16:creationId xmlns:a16="http://schemas.microsoft.com/office/drawing/2014/main" id="{2D5AB650-5EC8-E141-BF09-47AA846BBA4C}"/>
              </a:ext>
            </a:extLst>
          </p:cNvPr>
          <p:cNvSpPr/>
          <p:nvPr/>
        </p:nvSpPr>
        <p:spPr>
          <a:xfrm>
            <a:off x="488950" y="1482725"/>
            <a:ext cx="1943100" cy="1622425"/>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0" name="角丸四角形 29">
            <a:extLst>
              <a:ext uri="{FF2B5EF4-FFF2-40B4-BE49-F238E27FC236}">
                <a16:creationId xmlns:a16="http://schemas.microsoft.com/office/drawing/2014/main" id="{F51DFD2F-0D9A-D146-A075-428A6C98836A}"/>
              </a:ext>
            </a:extLst>
          </p:cNvPr>
          <p:cNvSpPr/>
          <p:nvPr/>
        </p:nvSpPr>
        <p:spPr>
          <a:xfrm>
            <a:off x="2643188" y="1362075"/>
            <a:ext cx="2093912" cy="1479550"/>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4589" name="テキスト ボックス 6">
            <a:extLst>
              <a:ext uri="{FF2B5EF4-FFF2-40B4-BE49-F238E27FC236}">
                <a16:creationId xmlns:a16="http://schemas.microsoft.com/office/drawing/2014/main" id="{E92422C6-A122-B94D-9A1B-DBB54401ECA3}"/>
              </a:ext>
            </a:extLst>
          </p:cNvPr>
          <p:cNvSpPr txBox="1">
            <a:spLocks noChangeArrowheads="1"/>
          </p:cNvSpPr>
          <p:nvPr/>
        </p:nvSpPr>
        <p:spPr bwMode="auto">
          <a:xfrm>
            <a:off x="5384800" y="1874838"/>
            <a:ext cx="4287838"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600" b="1">
                <a:solidFill>
                  <a:srgbClr val="FF0000"/>
                </a:solidFill>
                <a:latin typeface="メイリオ" panose="020B0604030504040204" pitchFamily="34" charset="-128"/>
                <a:ea typeface="メイリオ" panose="020B0604030504040204" pitchFamily="34" charset="-128"/>
              </a:rPr>
              <a:t>①</a:t>
            </a:r>
            <a:r>
              <a:rPr lang="en-US" altLang="ja-JP" sz="1600" b="1">
                <a:solidFill>
                  <a:srgbClr val="FF0000"/>
                </a:solidFill>
                <a:latin typeface="メイリオ" panose="020B0604030504040204" pitchFamily="34" charset="-128"/>
                <a:ea typeface="メイリオ" panose="020B0604030504040204" pitchFamily="34" charset="-128"/>
              </a:rPr>
              <a:t> </a:t>
            </a:r>
            <a:r>
              <a:rPr lang="ja-JP" altLang="en-US" sz="1600" b="1">
                <a:solidFill>
                  <a:srgbClr val="FF0000"/>
                </a:solidFill>
                <a:latin typeface="メイリオ" panose="020B0604030504040204" pitchFamily="34" charset="-128"/>
                <a:ea typeface="メイリオ" panose="020B0604030504040204" pitchFamily="34" charset="-128"/>
              </a:rPr>
              <a:t>コンテンツ</a:t>
            </a:r>
            <a:endParaRPr lang="en-US" altLang="ja-JP" sz="1600" b="1">
              <a:solidFill>
                <a:srgbClr val="FF0000"/>
              </a:solidFill>
              <a:latin typeface="メイリオ" panose="020B0604030504040204" pitchFamily="34" charset="-128"/>
              <a:ea typeface="メイリオ" panose="020B0604030504040204" pitchFamily="34" charset="-128"/>
            </a:endParaRPr>
          </a:p>
          <a:p>
            <a:r>
              <a:rPr lang="ja-JP" altLang="en-US" sz="1600" b="1">
                <a:latin typeface="メイリオ" panose="020B0604030504040204" pitchFamily="34" charset="-128"/>
                <a:ea typeface="メイリオ" panose="020B0604030504040204" pitchFamily="34" charset="-128"/>
              </a:rPr>
              <a:t>　　基本属性情報</a:t>
            </a:r>
            <a:endParaRPr lang="en-US" altLang="ja-JP" sz="1600" b="1">
              <a:latin typeface="メイリオ" panose="020B0604030504040204" pitchFamily="34" charset="-128"/>
              <a:ea typeface="メイリオ" panose="020B0604030504040204" pitchFamily="34" charset="-128"/>
            </a:endParaRPr>
          </a:p>
          <a:p>
            <a:r>
              <a:rPr lang="ja-JP" altLang="en-US" sz="1600" b="1">
                <a:solidFill>
                  <a:srgbClr val="FF0000"/>
                </a:solidFill>
                <a:latin typeface="メイリオ" panose="020B0604030504040204" pitchFamily="34" charset="-128"/>
                <a:ea typeface="メイリオ" panose="020B0604030504040204" pitchFamily="34" charset="-128"/>
              </a:rPr>
              <a:t>　　インサイト</a:t>
            </a:r>
            <a:endParaRPr lang="en-US" altLang="ja-JP" sz="1600" b="1">
              <a:solidFill>
                <a:srgbClr val="FF0000"/>
              </a:solidFill>
              <a:latin typeface="メイリオ" panose="020B0604030504040204" pitchFamily="34" charset="-128"/>
              <a:ea typeface="メイリオ" panose="020B0604030504040204" pitchFamily="34" charset="-128"/>
            </a:endParaRPr>
          </a:p>
          <a:p>
            <a:r>
              <a:rPr lang="ja-JP" altLang="en-US" sz="1600" b="1">
                <a:latin typeface="メイリオ" panose="020B0604030504040204" pitchFamily="34" charset="-128"/>
                <a:ea typeface="メイリオ" panose="020B0604030504040204" pitchFamily="34" charset="-128"/>
              </a:rPr>
              <a:t>　　スコア、担当者等の情報</a:t>
            </a:r>
            <a:endParaRPr lang="en-US" altLang="ja-JP" sz="1600" b="1">
              <a:latin typeface="メイリオ" panose="020B0604030504040204" pitchFamily="34" charset="-128"/>
              <a:ea typeface="メイリオ" panose="020B0604030504040204" pitchFamily="34" charset="-128"/>
            </a:endParaRPr>
          </a:p>
          <a:p>
            <a:endParaRPr lang="en-US" altLang="ja-JP" sz="1600" b="1">
              <a:latin typeface="メイリオ" panose="020B0604030504040204" pitchFamily="34" charset="-128"/>
              <a:ea typeface="メイリオ" panose="020B0604030504040204" pitchFamily="34" charset="-128"/>
            </a:endParaRPr>
          </a:p>
          <a:p>
            <a:r>
              <a:rPr lang="ja-JP" altLang="en-US" sz="1600" b="1">
                <a:solidFill>
                  <a:srgbClr val="FF0000"/>
                </a:solidFill>
                <a:latin typeface="メイリオ" panose="020B0604030504040204" pitchFamily="34" charset="-128"/>
                <a:ea typeface="メイリオ" panose="020B0604030504040204" pitchFamily="34" charset="-128"/>
              </a:rPr>
              <a:t>②アクティビティ</a:t>
            </a:r>
            <a:endParaRPr lang="en-US" altLang="ja-JP" sz="1600" b="1">
              <a:solidFill>
                <a:srgbClr val="FF0000"/>
              </a:solidFill>
              <a:latin typeface="メイリオ" panose="020B0604030504040204" pitchFamily="34" charset="-128"/>
              <a:ea typeface="メイリオ" panose="020B0604030504040204" pitchFamily="34" charset="-128"/>
            </a:endParaRPr>
          </a:p>
          <a:p>
            <a:r>
              <a:rPr lang="ja-JP" altLang="en-US" sz="1600" b="1">
                <a:latin typeface="メイリオ" panose="020B0604030504040204" pitchFamily="34" charset="-128"/>
                <a:ea typeface="メイリオ" panose="020B0604030504040204" pitchFamily="34" charset="-128"/>
              </a:rPr>
              <a:t>　　ページ閲覧、メール開封、フォーム送信</a:t>
            </a:r>
            <a:endParaRPr lang="en-US" altLang="ja-JP" sz="1600" b="1">
              <a:latin typeface="メイリオ" panose="020B0604030504040204" pitchFamily="34" charset="-128"/>
              <a:ea typeface="メイリオ" panose="020B0604030504040204" pitchFamily="34" charset="-128"/>
            </a:endParaRPr>
          </a:p>
          <a:p>
            <a:r>
              <a:rPr lang="ja-JP" altLang="en-US" sz="1600" b="1">
                <a:latin typeface="メイリオ" panose="020B0604030504040204" pitchFamily="34" charset="-128"/>
                <a:ea typeface="メイリオ" panose="020B0604030504040204" pitchFamily="34" charset="-128"/>
              </a:rPr>
              <a:t>　　等の履歴</a:t>
            </a:r>
            <a:endParaRPr lang="en-US" altLang="ja-JP" sz="1600" b="1">
              <a:latin typeface="メイリオ" panose="020B0604030504040204" pitchFamily="34" charset="-128"/>
              <a:ea typeface="メイリオ" panose="020B0604030504040204" pitchFamily="34" charset="-128"/>
            </a:endParaRPr>
          </a:p>
          <a:p>
            <a:endParaRPr lang="en-US" altLang="ja-JP" sz="1600" b="1">
              <a:latin typeface="メイリオ" panose="020B0604030504040204" pitchFamily="34" charset="-128"/>
              <a:ea typeface="メイリオ" panose="020B0604030504040204" pitchFamily="34" charset="-128"/>
            </a:endParaRPr>
          </a:p>
          <a:p>
            <a:r>
              <a:rPr lang="ja-JP" altLang="en-US" sz="1600" b="1">
                <a:solidFill>
                  <a:srgbClr val="FF0000"/>
                </a:solidFill>
                <a:latin typeface="メイリオ" panose="020B0604030504040204" pitchFamily="34" charset="-128"/>
                <a:ea typeface="メイリオ" panose="020B0604030504040204" pitchFamily="34" charset="-128"/>
              </a:rPr>
              <a:t>③追加の項目</a:t>
            </a:r>
            <a:endParaRPr lang="en-US" altLang="ja-JP" sz="1600" b="1">
              <a:solidFill>
                <a:srgbClr val="FF0000"/>
              </a:solidFill>
              <a:latin typeface="メイリオ" panose="020B0604030504040204" pitchFamily="34" charset="-128"/>
              <a:ea typeface="メイリオ" panose="020B0604030504040204" pitchFamily="34" charset="-128"/>
            </a:endParaRPr>
          </a:p>
          <a:p>
            <a:r>
              <a:rPr lang="ja-JP" altLang="en-US" sz="1600" b="1">
                <a:latin typeface="メイリオ" panose="020B0604030504040204" pitchFamily="34" charset="-128"/>
                <a:ea typeface="メイリオ" panose="020B0604030504040204" pitchFamily="34" charset="-128"/>
              </a:rPr>
              <a:t>　　その他デフォルトの属性情報</a:t>
            </a:r>
            <a:endParaRPr lang="en-US" altLang="ja-JP" sz="1600" b="1">
              <a:latin typeface="メイリオ" panose="020B0604030504040204" pitchFamily="34" charset="-128"/>
              <a:ea typeface="メイリオ" panose="020B0604030504040204" pitchFamily="34" charset="-128"/>
            </a:endParaRPr>
          </a:p>
          <a:p>
            <a:endParaRPr lang="en-US" altLang="ja-JP" sz="1600" b="1">
              <a:latin typeface="メイリオ" panose="020B0604030504040204" pitchFamily="34" charset="-128"/>
              <a:ea typeface="メイリオ" panose="020B0604030504040204" pitchFamily="34" charset="-128"/>
            </a:endParaRPr>
          </a:p>
          <a:p>
            <a:r>
              <a:rPr lang="ja-JP" altLang="en-US" sz="1600" b="1">
                <a:solidFill>
                  <a:srgbClr val="FF0000"/>
                </a:solidFill>
                <a:latin typeface="メイリオ" panose="020B0604030504040204" pitchFamily="34" charset="-128"/>
                <a:ea typeface="メイリオ" panose="020B0604030504040204" pitchFamily="34" charset="-128"/>
              </a:rPr>
              <a:t>④カスタム項目</a:t>
            </a:r>
            <a:endParaRPr lang="en-US" altLang="ja-JP" sz="1600" b="1">
              <a:solidFill>
                <a:srgbClr val="FF0000"/>
              </a:solidFill>
              <a:latin typeface="メイリオ" panose="020B0604030504040204" pitchFamily="34" charset="-128"/>
              <a:ea typeface="メイリオ" panose="020B0604030504040204" pitchFamily="34" charset="-128"/>
            </a:endParaRPr>
          </a:p>
          <a:p>
            <a:r>
              <a:rPr lang="ja-JP" altLang="en-US" sz="1600" b="1">
                <a:latin typeface="メイリオ" panose="020B0604030504040204" pitchFamily="34" charset="-128"/>
                <a:ea typeface="メイリオ" panose="020B0604030504040204" pitchFamily="34" charset="-128"/>
              </a:rPr>
              <a:t>　　追加したオリジナル項目</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図 5">
            <a:extLst>
              <a:ext uri="{FF2B5EF4-FFF2-40B4-BE49-F238E27FC236}">
                <a16:creationId xmlns:a16="http://schemas.microsoft.com/office/drawing/2014/main" id="{79FB635C-72DF-4A4A-A671-16F687060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830388"/>
            <a:ext cx="8697913"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4">
            <a:extLst>
              <a:ext uri="{FF2B5EF4-FFF2-40B4-BE49-F238E27FC236}">
                <a16:creationId xmlns:a16="http://schemas.microsoft.com/office/drawing/2014/main" id="{7AE1082A-22D2-5B4B-8540-32756626586A}"/>
              </a:ext>
            </a:extLst>
          </p:cNvPr>
          <p:cNvSpPr txBox="1">
            <a:spLocks/>
          </p:cNvSpPr>
          <p:nvPr/>
        </p:nvSpPr>
        <p:spPr bwMode="auto">
          <a:xfrm>
            <a:off x="57150" y="1460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操作方法</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③プロスペクト詳細画面　各タブ</a:t>
            </a:r>
            <a:endParaRPr lang="ja-JP" altLang="en-US"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627" name="テキスト ボックス 9">
            <a:extLst>
              <a:ext uri="{FF2B5EF4-FFF2-40B4-BE49-F238E27FC236}">
                <a16:creationId xmlns:a16="http://schemas.microsoft.com/office/drawing/2014/main" id="{B9E08B57-42BF-8143-A761-8BD8455F0FF1}"/>
              </a:ext>
            </a:extLst>
          </p:cNvPr>
          <p:cNvSpPr txBox="1">
            <a:spLocks noChangeArrowheads="1"/>
          </p:cNvSpPr>
          <p:nvPr/>
        </p:nvSpPr>
        <p:spPr bwMode="auto">
          <a:xfrm>
            <a:off x="415925" y="749300"/>
            <a:ext cx="77263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400" b="1">
                <a:solidFill>
                  <a:srgbClr val="C00000"/>
                </a:solidFill>
                <a:latin typeface="メイリオ" panose="020B0604030504040204" pitchFamily="34" charset="-128"/>
                <a:ea typeface="メイリオ" panose="020B0604030504040204" pitchFamily="34" charset="-128"/>
              </a:rPr>
              <a:t>プロスペクト詳細画面上部のタブを見ると、さらにそれぞれの詳細が表示されます。</a:t>
            </a:r>
            <a:endParaRPr lang="en-US" altLang="ja-JP" sz="1400" b="1">
              <a:solidFill>
                <a:srgbClr val="C00000"/>
              </a:solidFill>
              <a:latin typeface="メイリオ" panose="020B0604030504040204" pitchFamily="34" charset="-128"/>
              <a:ea typeface="メイリオ" panose="020B0604030504040204" pitchFamily="34" charset="-128"/>
            </a:endParaRPr>
          </a:p>
          <a:p>
            <a:r>
              <a:rPr lang="ja-JP" altLang="en-US" sz="1400" b="1">
                <a:solidFill>
                  <a:srgbClr val="C00000"/>
                </a:solidFill>
                <a:latin typeface="メイリオ" panose="020B0604030504040204" pitchFamily="34" charset="-128"/>
                <a:ea typeface="メイリオ" panose="020B0604030504040204" pitchFamily="34" charset="-128"/>
              </a:rPr>
              <a:t>営業ユーザ場合、主にアクティビティとライフサイクルを参照する機会があると思われます。</a:t>
            </a:r>
            <a:endParaRPr lang="en-US" altLang="ja-JP" sz="1400" b="1">
              <a:solidFill>
                <a:srgbClr val="C00000"/>
              </a:solidFill>
              <a:latin typeface="メイリオ" panose="020B0604030504040204" pitchFamily="34" charset="-128"/>
              <a:ea typeface="メイリオ" panose="020B0604030504040204" pitchFamily="34" charset="-128"/>
            </a:endParaRPr>
          </a:p>
        </p:txBody>
      </p:sp>
      <p:sp>
        <p:nvSpPr>
          <p:cNvPr id="29" name="角丸四角形 28">
            <a:extLst>
              <a:ext uri="{FF2B5EF4-FFF2-40B4-BE49-F238E27FC236}">
                <a16:creationId xmlns:a16="http://schemas.microsoft.com/office/drawing/2014/main" id="{2D5AB650-5EC8-E141-BF09-47AA846BBA4C}"/>
              </a:ext>
            </a:extLst>
          </p:cNvPr>
          <p:cNvSpPr/>
          <p:nvPr/>
        </p:nvSpPr>
        <p:spPr>
          <a:xfrm>
            <a:off x="4714875" y="3092450"/>
            <a:ext cx="1014413" cy="330200"/>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8" name="角丸四角形 17">
            <a:extLst>
              <a:ext uri="{FF2B5EF4-FFF2-40B4-BE49-F238E27FC236}">
                <a16:creationId xmlns:a16="http://schemas.microsoft.com/office/drawing/2014/main" id="{1902AB6E-A508-DD43-899F-3FE025017155}"/>
              </a:ext>
            </a:extLst>
          </p:cNvPr>
          <p:cNvSpPr/>
          <p:nvPr/>
        </p:nvSpPr>
        <p:spPr>
          <a:xfrm>
            <a:off x="3109913" y="3076575"/>
            <a:ext cx="979487" cy="330200"/>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9" name="線吹き出し 1 (枠付き) 8">
            <a:extLst>
              <a:ext uri="{FF2B5EF4-FFF2-40B4-BE49-F238E27FC236}">
                <a16:creationId xmlns:a16="http://schemas.microsoft.com/office/drawing/2014/main" id="{E2C15BE9-D859-BF43-ADA0-12334B0B9491}"/>
              </a:ext>
            </a:extLst>
          </p:cNvPr>
          <p:cNvSpPr/>
          <p:nvPr/>
        </p:nvSpPr>
        <p:spPr>
          <a:xfrm>
            <a:off x="735013" y="3721100"/>
            <a:ext cx="1100137" cy="360363"/>
          </a:xfrm>
          <a:prstGeom prst="borderCallout1">
            <a:avLst>
              <a:gd name="adj1" fmla="val 2187"/>
              <a:gd name="adj2" fmla="val 44098"/>
              <a:gd name="adj3" fmla="val -113866"/>
              <a:gd name="adj4" fmla="val 68337"/>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a:ln w="0">
                  <a:noFill/>
                </a:ln>
                <a:solidFill>
                  <a:schemeClr val="tx1"/>
                </a:solidFill>
              </a:rPr>
              <a:t>メイン画面</a:t>
            </a:r>
          </a:p>
        </p:txBody>
      </p:sp>
      <p:sp>
        <p:nvSpPr>
          <p:cNvPr id="22" name="線吹き出し 1 (枠付き) 21">
            <a:extLst>
              <a:ext uri="{FF2B5EF4-FFF2-40B4-BE49-F238E27FC236}">
                <a16:creationId xmlns:a16="http://schemas.microsoft.com/office/drawing/2014/main" id="{018814FF-8783-064E-A446-B5C7AAADCC59}"/>
              </a:ext>
            </a:extLst>
          </p:cNvPr>
          <p:cNvSpPr/>
          <p:nvPr/>
        </p:nvSpPr>
        <p:spPr>
          <a:xfrm>
            <a:off x="1838325" y="4365625"/>
            <a:ext cx="1047750" cy="358775"/>
          </a:xfrm>
          <a:prstGeom prst="borderCallout1">
            <a:avLst>
              <a:gd name="adj1" fmla="val 2187"/>
              <a:gd name="adj2" fmla="val 44098"/>
              <a:gd name="adj3" fmla="val -254655"/>
              <a:gd name="adj4" fmla="val 36056"/>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a:ln w="0">
                  <a:noFill/>
                </a:ln>
                <a:solidFill>
                  <a:schemeClr val="tx1"/>
                </a:solidFill>
              </a:rPr>
              <a:t>どのリストに入っているか</a:t>
            </a:r>
          </a:p>
        </p:txBody>
      </p:sp>
      <p:sp>
        <p:nvSpPr>
          <p:cNvPr id="10" name="角丸四角形 9">
            <a:extLst>
              <a:ext uri="{FF2B5EF4-FFF2-40B4-BE49-F238E27FC236}">
                <a16:creationId xmlns:a16="http://schemas.microsoft.com/office/drawing/2014/main" id="{6857EA38-3B1D-1A41-ACC9-D90BCD1CBD16}"/>
              </a:ext>
            </a:extLst>
          </p:cNvPr>
          <p:cNvSpPr/>
          <p:nvPr/>
        </p:nvSpPr>
        <p:spPr>
          <a:xfrm>
            <a:off x="1366838" y="3097213"/>
            <a:ext cx="571500" cy="339725"/>
          </a:xfrm>
          <a:prstGeom prst="round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3" name="角丸四角形 22">
            <a:extLst>
              <a:ext uri="{FF2B5EF4-FFF2-40B4-BE49-F238E27FC236}">
                <a16:creationId xmlns:a16="http://schemas.microsoft.com/office/drawing/2014/main" id="{F8DF5469-B81E-3549-B62E-B7B2F181A57D}"/>
              </a:ext>
            </a:extLst>
          </p:cNvPr>
          <p:cNvSpPr/>
          <p:nvPr/>
        </p:nvSpPr>
        <p:spPr>
          <a:xfrm>
            <a:off x="1992313" y="3097213"/>
            <a:ext cx="571500" cy="339725"/>
          </a:xfrm>
          <a:prstGeom prst="round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4" name="角丸四角形 23">
            <a:extLst>
              <a:ext uri="{FF2B5EF4-FFF2-40B4-BE49-F238E27FC236}">
                <a16:creationId xmlns:a16="http://schemas.microsoft.com/office/drawing/2014/main" id="{5FF9E1C3-9C66-D641-B00A-8970AF59337C}"/>
              </a:ext>
            </a:extLst>
          </p:cNvPr>
          <p:cNvSpPr/>
          <p:nvPr/>
        </p:nvSpPr>
        <p:spPr>
          <a:xfrm>
            <a:off x="2619375" y="3097213"/>
            <a:ext cx="366713" cy="339725"/>
          </a:xfrm>
          <a:prstGeom prst="round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5" name="線吹き出し 1 (枠付き) 24">
            <a:extLst>
              <a:ext uri="{FF2B5EF4-FFF2-40B4-BE49-F238E27FC236}">
                <a16:creationId xmlns:a16="http://schemas.microsoft.com/office/drawing/2014/main" id="{DFA0974D-E847-3D47-A5AA-CAB3D6ECB3C6}"/>
              </a:ext>
            </a:extLst>
          </p:cNvPr>
          <p:cNvSpPr/>
          <p:nvPr/>
        </p:nvSpPr>
        <p:spPr>
          <a:xfrm>
            <a:off x="2376488" y="3768725"/>
            <a:ext cx="1049337" cy="360363"/>
          </a:xfrm>
          <a:prstGeom prst="borderCallout1">
            <a:avLst>
              <a:gd name="adj1" fmla="val 2187"/>
              <a:gd name="adj2" fmla="val 44098"/>
              <a:gd name="adj3" fmla="val -83499"/>
              <a:gd name="adj4" fmla="val 37003"/>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a:ln w="0">
                  <a:noFill/>
                </a:ln>
                <a:solidFill>
                  <a:schemeClr val="tx1"/>
                </a:solidFill>
              </a:rPr>
              <a:t>同じ会社のプロスペクトなど</a:t>
            </a:r>
          </a:p>
        </p:txBody>
      </p:sp>
      <p:sp>
        <p:nvSpPr>
          <p:cNvPr id="26" name="線吹き出し 1 (枠付き) 25">
            <a:extLst>
              <a:ext uri="{FF2B5EF4-FFF2-40B4-BE49-F238E27FC236}">
                <a16:creationId xmlns:a16="http://schemas.microsoft.com/office/drawing/2014/main" id="{C2F5956F-2E2E-444F-A4E0-47C138D4034F}"/>
              </a:ext>
            </a:extLst>
          </p:cNvPr>
          <p:cNvSpPr/>
          <p:nvPr/>
        </p:nvSpPr>
        <p:spPr>
          <a:xfrm>
            <a:off x="3333750" y="4184650"/>
            <a:ext cx="1049338" cy="360363"/>
          </a:xfrm>
          <a:prstGeom prst="borderCallout1">
            <a:avLst>
              <a:gd name="adj1" fmla="val 2187"/>
              <a:gd name="adj2" fmla="val 44098"/>
              <a:gd name="adj3" fmla="val -185639"/>
              <a:gd name="adj4" fmla="val 12367"/>
            </a:avLst>
          </a:prstGeom>
          <a:solidFill>
            <a:srgbClr val="FFFF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b="1">
                <a:ln w="0">
                  <a:noFill/>
                </a:ln>
                <a:solidFill>
                  <a:srgbClr val="FF0000"/>
                </a:solidFill>
              </a:rPr>
              <a:t>アクティビティ詳細</a:t>
            </a:r>
          </a:p>
        </p:txBody>
      </p:sp>
      <p:sp>
        <p:nvSpPr>
          <p:cNvPr id="27" name="線吹き出し 1 (枠付き) 26">
            <a:extLst>
              <a:ext uri="{FF2B5EF4-FFF2-40B4-BE49-F238E27FC236}">
                <a16:creationId xmlns:a16="http://schemas.microsoft.com/office/drawing/2014/main" id="{A289B581-6A38-F846-865B-1C259D7A8575}"/>
              </a:ext>
            </a:extLst>
          </p:cNvPr>
          <p:cNvSpPr/>
          <p:nvPr/>
        </p:nvSpPr>
        <p:spPr>
          <a:xfrm>
            <a:off x="4975225" y="4365625"/>
            <a:ext cx="1049338" cy="358775"/>
          </a:xfrm>
          <a:prstGeom prst="borderCallout1">
            <a:avLst>
              <a:gd name="adj1" fmla="val 2187"/>
              <a:gd name="adj2" fmla="val 44098"/>
              <a:gd name="adj3" fmla="val -260175"/>
              <a:gd name="adj4" fmla="val 17104"/>
            </a:avLst>
          </a:prstGeom>
          <a:solidFill>
            <a:srgbClr val="FFFF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b="1">
                <a:ln w="0">
                  <a:noFill/>
                </a:ln>
                <a:solidFill>
                  <a:srgbClr val="FF0000"/>
                </a:solidFill>
              </a:rPr>
              <a:t>スコア加点</a:t>
            </a:r>
            <a:endParaRPr lang="en-US" altLang="ja-JP" sz="1050" b="1" dirty="0">
              <a:ln w="0">
                <a:noFill/>
              </a:ln>
              <a:solidFill>
                <a:srgbClr val="FF0000"/>
              </a:solidFill>
            </a:endParaRPr>
          </a:p>
          <a:p>
            <a:pPr algn="ctr">
              <a:defRPr/>
            </a:pPr>
            <a:r>
              <a:rPr lang="ja-JP" altLang="en-US" sz="1050" b="1">
                <a:ln w="0">
                  <a:noFill/>
                </a:ln>
                <a:solidFill>
                  <a:srgbClr val="FF0000"/>
                </a:solidFill>
              </a:rPr>
              <a:t>の履歴</a:t>
            </a:r>
          </a:p>
        </p:txBody>
      </p:sp>
      <p:sp>
        <p:nvSpPr>
          <p:cNvPr id="28" name="角丸四角形 27">
            <a:extLst>
              <a:ext uri="{FF2B5EF4-FFF2-40B4-BE49-F238E27FC236}">
                <a16:creationId xmlns:a16="http://schemas.microsoft.com/office/drawing/2014/main" id="{FBA917D3-F7B8-054F-9782-BEF0EE3E3288}"/>
              </a:ext>
            </a:extLst>
          </p:cNvPr>
          <p:cNvSpPr/>
          <p:nvPr/>
        </p:nvSpPr>
        <p:spPr>
          <a:xfrm>
            <a:off x="4198938" y="3097213"/>
            <a:ext cx="368300" cy="339725"/>
          </a:xfrm>
          <a:prstGeom prst="round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1" name="線吹き出し 1 (枠付き) 30">
            <a:extLst>
              <a:ext uri="{FF2B5EF4-FFF2-40B4-BE49-F238E27FC236}">
                <a16:creationId xmlns:a16="http://schemas.microsoft.com/office/drawing/2014/main" id="{5916C516-4E02-7348-BC9E-55D446B076E1}"/>
              </a:ext>
            </a:extLst>
          </p:cNvPr>
          <p:cNvSpPr/>
          <p:nvPr/>
        </p:nvSpPr>
        <p:spPr>
          <a:xfrm>
            <a:off x="3859213" y="3714750"/>
            <a:ext cx="1047750" cy="360363"/>
          </a:xfrm>
          <a:prstGeom prst="borderCallout1">
            <a:avLst>
              <a:gd name="adj1" fmla="val 2187"/>
              <a:gd name="adj2" fmla="val 44098"/>
              <a:gd name="adj3" fmla="val -80738"/>
              <a:gd name="adj4" fmla="val 47425"/>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a:ln w="0">
                  <a:noFill/>
                </a:ln>
                <a:solidFill>
                  <a:schemeClr val="tx1"/>
                </a:solidFill>
              </a:rPr>
              <a:t>項目の</a:t>
            </a:r>
            <a:endParaRPr lang="en-US" altLang="ja-JP" sz="1050" dirty="0">
              <a:ln w="0">
                <a:noFill/>
              </a:ln>
              <a:solidFill>
                <a:schemeClr val="tx1"/>
              </a:solidFill>
            </a:endParaRPr>
          </a:p>
          <a:p>
            <a:pPr algn="ctr">
              <a:defRPr/>
            </a:pPr>
            <a:r>
              <a:rPr lang="ja-JP" altLang="en-US" sz="1050">
                <a:ln w="0">
                  <a:noFill/>
                </a:ln>
                <a:solidFill>
                  <a:schemeClr val="tx1"/>
                </a:solidFill>
              </a:rPr>
              <a:t>変更履歴</a:t>
            </a:r>
          </a:p>
        </p:txBody>
      </p:sp>
      <p:sp>
        <p:nvSpPr>
          <p:cNvPr id="32" name="角丸四角形 31">
            <a:extLst>
              <a:ext uri="{FF2B5EF4-FFF2-40B4-BE49-F238E27FC236}">
                <a16:creationId xmlns:a16="http://schemas.microsoft.com/office/drawing/2014/main" id="{5385680B-57AA-9943-99C8-9031A4141C84}"/>
              </a:ext>
            </a:extLst>
          </p:cNvPr>
          <p:cNvSpPr/>
          <p:nvPr/>
        </p:nvSpPr>
        <p:spPr>
          <a:xfrm>
            <a:off x="5808663" y="3097213"/>
            <a:ext cx="368300" cy="339725"/>
          </a:xfrm>
          <a:prstGeom prst="round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3" name="線吹き出し 1 (枠付き) 32">
            <a:extLst>
              <a:ext uri="{FF2B5EF4-FFF2-40B4-BE49-F238E27FC236}">
                <a16:creationId xmlns:a16="http://schemas.microsoft.com/office/drawing/2014/main" id="{64BEC271-0FBF-F141-A651-D99925038048}"/>
              </a:ext>
            </a:extLst>
          </p:cNvPr>
          <p:cNvSpPr/>
          <p:nvPr/>
        </p:nvSpPr>
        <p:spPr>
          <a:xfrm>
            <a:off x="5894388" y="3748088"/>
            <a:ext cx="1231900" cy="360362"/>
          </a:xfrm>
          <a:prstGeom prst="borderCallout1">
            <a:avLst>
              <a:gd name="adj1" fmla="val 2187"/>
              <a:gd name="adj2" fmla="val 44098"/>
              <a:gd name="adj3" fmla="val -77977"/>
              <a:gd name="adj4" fmla="val 23114"/>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a:ln w="0">
                  <a:noFill/>
                </a:ln>
                <a:solidFill>
                  <a:schemeClr val="tx1"/>
                </a:solidFill>
              </a:rPr>
              <a:t>関連する商談</a:t>
            </a:r>
            <a:endParaRPr lang="en-US" altLang="ja-JP" sz="1050" dirty="0">
              <a:ln w="0">
                <a:noFill/>
              </a:ln>
              <a:solidFill>
                <a:schemeClr val="tx1"/>
              </a:solidFill>
            </a:endParaRPr>
          </a:p>
          <a:p>
            <a:pPr algn="ctr">
              <a:defRPr/>
            </a:pPr>
            <a:r>
              <a:rPr lang="ja-JP" altLang="en-US" sz="1050">
                <a:ln w="0">
                  <a:noFill/>
                </a:ln>
                <a:solidFill>
                  <a:schemeClr val="tx1"/>
                </a:solidFill>
              </a:rPr>
              <a:t>（</a:t>
            </a:r>
            <a:r>
              <a:rPr lang="en-US" altLang="ja-JP" sz="1050" dirty="0">
                <a:ln w="0">
                  <a:noFill/>
                </a:ln>
                <a:solidFill>
                  <a:schemeClr val="tx1"/>
                </a:solidFill>
              </a:rPr>
              <a:t>SF</a:t>
            </a:r>
            <a:r>
              <a:rPr lang="ja-JP" altLang="en-US" sz="1050">
                <a:ln w="0">
                  <a:noFill/>
                </a:ln>
                <a:solidFill>
                  <a:schemeClr val="tx1"/>
                </a:solidFill>
              </a:rPr>
              <a:t>連携時のみ）</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4">
            <a:extLst>
              <a:ext uri="{FF2B5EF4-FFF2-40B4-BE49-F238E27FC236}">
                <a16:creationId xmlns:a16="http://schemas.microsoft.com/office/drawing/2014/main" id="{7AE1082A-22D2-5B4B-8540-32756626586A}"/>
              </a:ext>
            </a:extLst>
          </p:cNvPr>
          <p:cNvSpPr txBox="1">
            <a:spLocks/>
          </p:cNvSpPr>
          <p:nvPr/>
        </p:nvSpPr>
        <p:spPr bwMode="auto">
          <a:xfrm>
            <a:off x="57150" y="1460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操作方法</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③プロスペクト詳細画面　アクティビティ</a:t>
            </a:r>
            <a:endParaRPr lang="ja-JP" altLang="en-US"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674" name="図 3">
            <a:extLst>
              <a:ext uri="{FF2B5EF4-FFF2-40B4-BE49-F238E27FC236}">
                <a16:creationId xmlns:a16="http://schemas.microsoft.com/office/drawing/2014/main" id="{89B11589-F1AB-BD4C-84BE-16D71F16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1851025"/>
            <a:ext cx="7834312"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テキスト ボックス 9">
            <a:extLst>
              <a:ext uri="{FF2B5EF4-FFF2-40B4-BE49-F238E27FC236}">
                <a16:creationId xmlns:a16="http://schemas.microsoft.com/office/drawing/2014/main" id="{6B1D7EA0-8F4B-7642-871B-B5C947321231}"/>
              </a:ext>
            </a:extLst>
          </p:cNvPr>
          <p:cNvSpPr txBox="1">
            <a:spLocks noChangeArrowheads="1"/>
          </p:cNvSpPr>
          <p:nvPr/>
        </p:nvSpPr>
        <p:spPr bwMode="auto">
          <a:xfrm>
            <a:off x="415925" y="749300"/>
            <a:ext cx="8982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400" b="1">
                <a:solidFill>
                  <a:srgbClr val="C00000"/>
                </a:solidFill>
                <a:latin typeface="メイリオ" panose="020B0604030504040204" pitchFamily="34" charset="-128"/>
                <a:ea typeface="メイリオ" panose="020B0604030504040204" pitchFamily="34" charset="-128"/>
              </a:rPr>
              <a:t>アクティビティのタブでは、メール開封、クリック、フォーム送信、ページ閲覧などの履歴が表示されます。</a:t>
            </a:r>
            <a:endParaRPr lang="en-US" altLang="ja-JP" sz="1400" b="1">
              <a:solidFill>
                <a:srgbClr val="C00000"/>
              </a:solidFill>
              <a:latin typeface="メイリオ" panose="020B0604030504040204" pitchFamily="34" charset="-128"/>
              <a:ea typeface="メイリオ" panose="020B0604030504040204" pitchFamily="34" charset="-128"/>
            </a:endParaRPr>
          </a:p>
          <a:p>
            <a:r>
              <a:rPr lang="ja-JP" altLang="en-US" sz="1400" b="1">
                <a:solidFill>
                  <a:srgbClr val="C00000"/>
                </a:solidFill>
                <a:latin typeface="メイリオ" panose="020B0604030504040204" pitchFamily="34" charset="-128"/>
                <a:ea typeface="メイリオ" panose="020B0604030504040204" pitchFamily="34" charset="-128"/>
              </a:rPr>
              <a:t>メール関連のみなど種別でソートも可能です。</a:t>
            </a:r>
            <a:endParaRPr lang="en-US" altLang="ja-JP" sz="1400" b="1">
              <a:solidFill>
                <a:srgbClr val="C00000"/>
              </a:solidFill>
              <a:latin typeface="メイリオ" panose="020B0604030504040204" pitchFamily="34" charset="-128"/>
              <a:ea typeface="メイリオ" panose="020B0604030504040204" pitchFamily="34" charset="-128"/>
            </a:endParaRPr>
          </a:p>
        </p:txBody>
      </p:sp>
      <p:sp>
        <p:nvSpPr>
          <p:cNvPr id="30" name="角丸四角形 29">
            <a:extLst>
              <a:ext uri="{FF2B5EF4-FFF2-40B4-BE49-F238E27FC236}">
                <a16:creationId xmlns:a16="http://schemas.microsoft.com/office/drawing/2014/main" id="{6AB6EBCA-609E-2741-B542-3165F415CB89}"/>
              </a:ext>
            </a:extLst>
          </p:cNvPr>
          <p:cNvSpPr/>
          <p:nvPr/>
        </p:nvSpPr>
        <p:spPr>
          <a:xfrm>
            <a:off x="1198563" y="3119438"/>
            <a:ext cx="2601912" cy="269875"/>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4" name="四角形吹き出し 33">
            <a:extLst>
              <a:ext uri="{FF2B5EF4-FFF2-40B4-BE49-F238E27FC236}">
                <a16:creationId xmlns:a16="http://schemas.microsoft.com/office/drawing/2014/main" id="{A5A71F8F-87F8-E540-BAF6-3901425F014E}"/>
              </a:ext>
            </a:extLst>
          </p:cNvPr>
          <p:cNvSpPr/>
          <p:nvPr/>
        </p:nvSpPr>
        <p:spPr>
          <a:xfrm>
            <a:off x="4079875" y="2714625"/>
            <a:ext cx="801688" cy="414338"/>
          </a:xfrm>
          <a:prstGeom prst="wedgeRectCallout">
            <a:avLst>
              <a:gd name="adj1" fmla="val -77295"/>
              <a:gd name="adj2" fmla="val 46251"/>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sz="1200" b="1">
                <a:solidFill>
                  <a:srgbClr val="FF0000"/>
                </a:solidFill>
                <a:latin typeface="メイリオ" panose="020B0604030504040204" pitchFamily="34" charset="-128"/>
                <a:ea typeface="メイリオ" panose="020B0604030504040204" pitchFamily="34" charset="-128"/>
              </a:rPr>
              <a:t>絞込</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4">
            <a:extLst>
              <a:ext uri="{FF2B5EF4-FFF2-40B4-BE49-F238E27FC236}">
                <a16:creationId xmlns:a16="http://schemas.microsoft.com/office/drawing/2014/main" id="{7AE1082A-22D2-5B4B-8540-32756626586A}"/>
              </a:ext>
            </a:extLst>
          </p:cNvPr>
          <p:cNvSpPr txBox="1">
            <a:spLocks/>
          </p:cNvSpPr>
          <p:nvPr/>
        </p:nvSpPr>
        <p:spPr bwMode="auto">
          <a:xfrm>
            <a:off x="57150" y="1460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操作方法</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③プロスペクト詳細画面　ライフサイクル</a:t>
            </a:r>
            <a:endParaRPr lang="ja-JP" altLang="en-US"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722" name="テキスト ボックス 9">
            <a:extLst>
              <a:ext uri="{FF2B5EF4-FFF2-40B4-BE49-F238E27FC236}">
                <a16:creationId xmlns:a16="http://schemas.microsoft.com/office/drawing/2014/main" id="{993B1B1A-5D7E-BE44-B185-C864B510281B}"/>
              </a:ext>
            </a:extLst>
          </p:cNvPr>
          <p:cNvSpPr txBox="1">
            <a:spLocks noChangeArrowheads="1"/>
          </p:cNvSpPr>
          <p:nvPr/>
        </p:nvSpPr>
        <p:spPr bwMode="auto">
          <a:xfrm>
            <a:off x="415925" y="749300"/>
            <a:ext cx="9521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400" b="1">
                <a:solidFill>
                  <a:srgbClr val="C00000"/>
                </a:solidFill>
                <a:latin typeface="メイリオ" panose="020B0604030504040204" pitchFamily="34" charset="-128"/>
                <a:ea typeface="メイリオ" panose="020B0604030504040204" pitchFamily="34" charset="-128"/>
              </a:rPr>
              <a:t>ライフサイクルのタブでは、スコアが加点されたタイミング、営業に割合てられたタイミングなどを閲覧できます。</a:t>
            </a:r>
            <a:endParaRPr lang="en-US" altLang="ja-JP" sz="1400" b="1">
              <a:solidFill>
                <a:srgbClr val="C00000"/>
              </a:solidFill>
              <a:latin typeface="メイリオ" panose="020B0604030504040204" pitchFamily="34" charset="-128"/>
              <a:ea typeface="メイリオ" panose="020B0604030504040204" pitchFamily="34" charset="-128"/>
            </a:endParaRPr>
          </a:p>
          <a:p>
            <a:r>
              <a:rPr lang="ja-JP" altLang="en-US" sz="1400" b="1">
                <a:solidFill>
                  <a:srgbClr val="C00000"/>
                </a:solidFill>
                <a:latin typeface="メイリオ" panose="020B0604030504040204" pitchFamily="34" charset="-128"/>
                <a:ea typeface="メイリオ" panose="020B0604030504040204" pitchFamily="34" charset="-128"/>
              </a:rPr>
              <a:t>メール関連のみなど種別でソートも可能です。</a:t>
            </a:r>
            <a:endParaRPr lang="en-US" altLang="ja-JP" sz="1400" b="1">
              <a:solidFill>
                <a:srgbClr val="C00000"/>
              </a:solidFill>
              <a:latin typeface="メイリオ" panose="020B0604030504040204" pitchFamily="34" charset="-128"/>
              <a:ea typeface="メイリオ" panose="020B0604030504040204" pitchFamily="34" charset="-128"/>
            </a:endParaRPr>
          </a:p>
        </p:txBody>
      </p:sp>
      <p:sp>
        <p:nvSpPr>
          <p:cNvPr id="30" name="角丸四角形 29">
            <a:extLst>
              <a:ext uri="{FF2B5EF4-FFF2-40B4-BE49-F238E27FC236}">
                <a16:creationId xmlns:a16="http://schemas.microsoft.com/office/drawing/2014/main" id="{6AB6EBCA-609E-2741-B542-3165F415CB89}"/>
              </a:ext>
            </a:extLst>
          </p:cNvPr>
          <p:cNvSpPr/>
          <p:nvPr/>
        </p:nvSpPr>
        <p:spPr>
          <a:xfrm>
            <a:off x="1198563" y="3119438"/>
            <a:ext cx="2601912" cy="269875"/>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4" name="四角形吹き出し 33">
            <a:extLst>
              <a:ext uri="{FF2B5EF4-FFF2-40B4-BE49-F238E27FC236}">
                <a16:creationId xmlns:a16="http://schemas.microsoft.com/office/drawing/2014/main" id="{A5A71F8F-87F8-E540-BAF6-3901425F014E}"/>
              </a:ext>
            </a:extLst>
          </p:cNvPr>
          <p:cNvSpPr/>
          <p:nvPr/>
        </p:nvSpPr>
        <p:spPr>
          <a:xfrm>
            <a:off x="4079875" y="2714625"/>
            <a:ext cx="801688" cy="414338"/>
          </a:xfrm>
          <a:prstGeom prst="wedgeRectCallout">
            <a:avLst>
              <a:gd name="adj1" fmla="val -77295"/>
              <a:gd name="adj2" fmla="val 46251"/>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sz="1200" b="1">
                <a:solidFill>
                  <a:srgbClr val="FF0000"/>
                </a:solidFill>
                <a:latin typeface="メイリオ" panose="020B0604030504040204" pitchFamily="34" charset="-128"/>
                <a:ea typeface="メイリオ" panose="020B0604030504040204" pitchFamily="34" charset="-128"/>
              </a:rPr>
              <a:t>絞込</a:t>
            </a:r>
          </a:p>
        </p:txBody>
      </p:sp>
      <p:pic>
        <p:nvPicPr>
          <p:cNvPr id="30725" name="図 4">
            <a:extLst>
              <a:ext uri="{FF2B5EF4-FFF2-40B4-BE49-F238E27FC236}">
                <a16:creationId xmlns:a16="http://schemas.microsoft.com/office/drawing/2014/main" id="{251DDC85-1284-5748-A417-4E4BF9B5A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 y="1412875"/>
            <a:ext cx="6996113"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角丸四角形 8">
            <a:extLst>
              <a:ext uri="{FF2B5EF4-FFF2-40B4-BE49-F238E27FC236}">
                <a16:creationId xmlns:a16="http://schemas.microsoft.com/office/drawing/2014/main" id="{3B814809-1A08-BD42-B048-83B2DBD7DD05}"/>
              </a:ext>
            </a:extLst>
          </p:cNvPr>
          <p:cNvSpPr/>
          <p:nvPr/>
        </p:nvSpPr>
        <p:spPr>
          <a:xfrm>
            <a:off x="1560513" y="2824163"/>
            <a:ext cx="1089025" cy="269875"/>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0" name="四角形吹き出し 9">
            <a:extLst>
              <a:ext uri="{FF2B5EF4-FFF2-40B4-BE49-F238E27FC236}">
                <a16:creationId xmlns:a16="http://schemas.microsoft.com/office/drawing/2014/main" id="{3221E08C-C041-DB45-9C56-2ADE201D4ECA}"/>
              </a:ext>
            </a:extLst>
          </p:cNvPr>
          <p:cNvSpPr/>
          <p:nvPr/>
        </p:nvSpPr>
        <p:spPr>
          <a:xfrm>
            <a:off x="2927350" y="2751138"/>
            <a:ext cx="801688" cy="415925"/>
          </a:xfrm>
          <a:prstGeom prst="wedgeRectCallout">
            <a:avLst>
              <a:gd name="adj1" fmla="val -82255"/>
              <a:gd name="adj2" fmla="val 7892"/>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sz="1200" b="1">
                <a:solidFill>
                  <a:srgbClr val="FF0000"/>
                </a:solidFill>
                <a:latin typeface="メイリオ" panose="020B0604030504040204" pitchFamily="34" charset="-128"/>
                <a:ea typeface="メイリオ" panose="020B0604030504040204" pitchFamily="34" charset="-128"/>
              </a:rPr>
              <a:t>タイプ別</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図 18">
            <a:extLst>
              <a:ext uri="{FF2B5EF4-FFF2-40B4-BE49-F238E27FC236}">
                <a16:creationId xmlns:a16="http://schemas.microsoft.com/office/drawing/2014/main" id="{7105EF46-C078-104A-B597-2D109FCC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519238"/>
            <a:ext cx="833755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4">
            <a:extLst>
              <a:ext uri="{FF2B5EF4-FFF2-40B4-BE49-F238E27FC236}">
                <a16:creationId xmlns:a16="http://schemas.microsoft.com/office/drawing/2014/main" id="{7AE1082A-22D2-5B4B-8540-32756626586A}"/>
              </a:ext>
            </a:extLst>
          </p:cNvPr>
          <p:cNvSpPr txBox="1">
            <a:spLocks/>
          </p:cNvSpPr>
          <p:nvPr/>
        </p:nvSpPr>
        <p:spPr bwMode="auto">
          <a:xfrm>
            <a:off x="57150" y="1460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操作方法</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④</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内からの個別メール送信</a:t>
            </a:r>
            <a:endParaRPr lang="ja-JP" altLang="en-US"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771" name="テキスト ボックス 9">
            <a:extLst>
              <a:ext uri="{FF2B5EF4-FFF2-40B4-BE49-F238E27FC236}">
                <a16:creationId xmlns:a16="http://schemas.microsoft.com/office/drawing/2014/main" id="{BF534066-0788-E34E-8AC2-097875C45EE7}"/>
              </a:ext>
            </a:extLst>
          </p:cNvPr>
          <p:cNvSpPr txBox="1">
            <a:spLocks noChangeArrowheads="1"/>
          </p:cNvSpPr>
          <p:nvPr/>
        </p:nvSpPr>
        <p:spPr bwMode="auto">
          <a:xfrm>
            <a:off x="415925" y="749300"/>
            <a:ext cx="431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400" b="1">
                <a:solidFill>
                  <a:srgbClr val="C00000"/>
                </a:solidFill>
                <a:latin typeface="メイリオ" panose="020B0604030504040204" pitchFamily="34" charset="-128"/>
                <a:ea typeface="メイリオ" panose="020B0604030504040204" pitchFamily="34" charset="-128"/>
              </a:rPr>
              <a:t>プロスペクト詳細画面でメールアドレスをクリック</a:t>
            </a:r>
            <a:endParaRPr lang="en-US" altLang="ja-JP" sz="1400" b="1">
              <a:solidFill>
                <a:srgbClr val="C00000"/>
              </a:solidFill>
              <a:latin typeface="メイリオ" panose="020B0604030504040204" pitchFamily="34" charset="-128"/>
              <a:ea typeface="メイリオ" panose="020B0604030504040204" pitchFamily="34" charset="-128"/>
            </a:endParaRPr>
          </a:p>
        </p:txBody>
      </p:sp>
      <p:sp>
        <p:nvSpPr>
          <p:cNvPr id="30" name="角丸四角形 29">
            <a:extLst>
              <a:ext uri="{FF2B5EF4-FFF2-40B4-BE49-F238E27FC236}">
                <a16:creationId xmlns:a16="http://schemas.microsoft.com/office/drawing/2014/main" id="{6AB6EBCA-609E-2741-B542-3165F415CB89}"/>
              </a:ext>
            </a:extLst>
          </p:cNvPr>
          <p:cNvSpPr/>
          <p:nvPr/>
        </p:nvSpPr>
        <p:spPr>
          <a:xfrm>
            <a:off x="2154238" y="3122613"/>
            <a:ext cx="1069975" cy="268287"/>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4" name="四角形吹き出し 33">
            <a:extLst>
              <a:ext uri="{FF2B5EF4-FFF2-40B4-BE49-F238E27FC236}">
                <a16:creationId xmlns:a16="http://schemas.microsoft.com/office/drawing/2014/main" id="{A5A71F8F-87F8-E540-BAF6-3901425F014E}"/>
              </a:ext>
            </a:extLst>
          </p:cNvPr>
          <p:cNvSpPr/>
          <p:nvPr/>
        </p:nvSpPr>
        <p:spPr>
          <a:xfrm>
            <a:off x="2927350" y="3582988"/>
            <a:ext cx="3321050" cy="854075"/>
          </a:xfrm>
          <a:prstGeom prst="wedgeRectCallout">
            <a:avLst>
              <a:gd name="adj1" fmla="val -36017"/>
              <a:gd name="adj2" fmla="val -81795"/>
            </a:avLst>
          </a:prstGeom>
          <a:solidFill>
            <a:srgbClr val="FFEFAD"/>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sz="1200" b="1">
                <a:solidFill>
                  <a:srgbClr val="FF0000"/>
                </a:solidFill>
                <a:latin typeface="メイリオ" panose="020B0604030504040204" pitchFamily="34" charset="-128"/>
                <a:ea typeface="メイリオ" panose="020B0604030504040204" pitchFamily="34" charset="-128"/>
              </a:rPr>
              <a:t>アイコンをクリックするとメールクライアントが立ち上がります。</a:t>
            </a:r>
            <a:endParaRPr lang="en-US" altLang="ja-JP" sz="1200" b="1" dirty="0">
              <a:solidFill>
                <a:srgbClr val="FF0000"/>
              </a:solidFill>
              <a:latin typeface="メイリオ" panose="020B0604030504040204" pitchFamily="34" charset="-128"/>
              <a:ea typeface="メイリオ" panose="020B0604030504040204" pitchFamily="34" charset="-128"/>
            </a:endParaRPr>
          </a:p>
          <a:p>
            <a:pPr algn="ctr">
              <a:defRPr/>
            </a:pPr>
            <a:r>
              <a:rPr lang="ja-JP" altLang="en-US" sz="1200" b="1">
                <a:solidFill>
                  <a:srgbClr val="FF0000"/>
                </a:solidFill>
                <a:latin typeface="メイリオ" panose="020B0604030504040204" pitchFamily="34" charset="-128"/>
                <a:ea typeface="メイリオ" panose="020B0604030504040204" pitchFamily="34" charset="-128"/>
              </a:rPr>
              <a:t>こちらは</a:t>
            </a:r>
            <a:r>
              <a:rPr lang="en-US" altLang="ja-JP" sz="1200" b="1" dirty="0">
                <a:solidFill>
                  <a:srgbClr val="FF0000"/>
                </a:solidFill>
                <a:latin typeface="メイリオ" panose="020B0604030504040204" pitchFamily="34" charset="-128"/>
                <a:ea typeface="メイリオ" panose="020B0604030504040204" pitchFamily="34" charset="-128"/>
              </a:rPr>
              <a:t>Pardot</a:t>
            </a:r>
            <a:r>
              <a:rPr lang="ja-JP" altLang="en-US" sz="1200" b="1">
                <a:solidFill>
                  <a:srgbClr val="FF0000"/>
                </a:solidFill>
                <a:latin typeface="メイリオ" panose="020B0604030504040204" pitchFamily="34" charset="-128"/>
                <a:ea typeface="メイリオ" panose="020B0604030504040204" pitchFamily="34" charset="-128"/>
              </a:rPr>
              <a:t>メールではありません。</a:t>
            </a:r>
          </a:p>
        </p:txBody>
      </p:sp>
      <p:sp>
        <p:nvSpPr>
          <p:cNvPr id="6" name="円/楕円 5">
            <a:extLst>
              <a:ext uri="{FF2B5EF4-FFF2-40B4-BE49-F238E27FC236}">
                <a16:creationId xmlns:a16="http://schemas.microsoft.com/office/drawing/2014/main" id="{895BDA6F-39ED-614F-BD22-A451E9768F3F}"/>
              </a:ext>
            </a:extLst>
          </p:cNvPr>
          <p:cNvSpPr/>
          <p:nvPr/>
        </p:nvSpPr>
        <p:spPr>
          <a:xfrm>
            <a:off x="3205163" y="3189288"/>
            <a:ext cx="144462" cy="17145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 name="正方形/長方形 6">
            <a:extLst>
              <a:ext uri="{FF2B5EF4-FFF2-40B4-BE49-F238E27FC236}">
                <a16:creationId xmlns:a16="http://schemas.microsoft.com/office/drawing/2014/main" id="{22A7A085-1A26-964C-BF4E-AB92E3033B3C}"/>
              </a:ext>
            </a:extLst>
          </p:cNvPr>
          <p:cNvSpPr/>
          <p:nvPr/>
        </p:nvSpPr>
        <p:spPr>
          <a:xfrm>
            <a:off x="2505075" y="1916113"/>
            <a:ext cx="1295400" cy="43815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b="1">
                <a:solidFill>
                  <a:srgbClr val="FF0000"/>
                </a:solidFill>
              </a:rPr>
              <a:t>アドレスをクリック</a:t>
            </a:r>
          </a:p>
        </p:txBody>
      </p:sp>
      <p:cxnSp>
        <p:nvCxnSpPr>
          <p:cNvPr id="16" name="直線コネクタ 15">
            <a:extLst>
              <a:ext uri="{FF2B5EF4-FFF2-40B4-BE49-F238E27FC236}">
                <a16:creationId xmlns:a16="http://schemas.microsoft.com/office/drawing/2014/main" id="{CCD36C61-57CE-A64D-B84A-ADC559B81316}"/>
              </a:ext>
            </a:extLst>
          </p:cNvPr>
          <p:cNvCxnSpPr>
            <a:cxnSpLocks/>
            <a:stCxn id="7" idx="2"/>
            <a:endCxn id="30" idx="0"/>
          </p:cNvCxnSpPr>
          <p:nvPr/>
        </p:nvCxnSpPr>
        <p:spPr>
          <a:xfrm flipH="1">
            <a:off x="2689225" y="2354263"/>
            <a:ext cx="463550" cy="768350"/>
          </a:xfrm>
          <a:prstGeom prst="line">
            <a:avLst/>
          </a:prstGeom>
          <a:ln cmpd="thinThick">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図 2">
            <a:extLst>
              <a:ext uri="{FF2B5EF4-FFF2-40B4-BE49-F238E27FC236}">
                <a16:creationId xmlns:a16="http://schemas.microsoft.com/office/drawing/2014/main" id="{4EFD78AB-FBB8-0E4B-9391-909B2DD66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052513"/>
            <a:ext cx="5726112"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4">
            <a:extLst>
              <a:ext uri="{FF2B5EF4-FFF2-40B4-BE49-F238E27FC236}">
                <a16:creationId xmlns:a16="http://schemas.microsoft.com/office/drawing/2014/main" id="{7AE1082A-22D2-5B4B-8540-32756626586A}"/>
              </a:ext>
            </a:extLst>
          </p:cNvPr>
          <p:cNvSpPr txBox="1">
            <a:spLocks/>
          </p:cNvSpPr>
          <p:nvPr/>
        </p:nvSpPr>
        <p:spPr bwMode="auto">
          <a:xfrm>
            <a:off x="57150" y="1460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操作方法</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④</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内からの個別メール送信</a:t>
            </a:r>
            <a:endParaRPr lang="ja-JP" altLang="en-US"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4819" name="テキスト ボックス 9">
            <a:extLst>
              <a:ext uri="{FF2B5EF4-FFF2-40B4-BE49-F238E27FC236}">
                <a16:creationId xmlns:a16="http://schemas.microsoft.com/office/drawing/2014/main" id="{C3250D79-2937-824C-93CC-B291A583D361}"/>
              </a:ext>
            </a:extLst>
          </p:cNvPr>
          <p:cNvSpPr txBox="1">
            <a:spLocks noChangeArrowheads="1"/>
          </p:cNvSpPr>
          <p:nvPr/>
        </p:nvSpPr>
        <p:spPr bwMode="auto">
          <a:xfrm>
            <a:off x="415925" y="749300"/>
            <a:ext cx="9161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400" b="1">
                <a:solidFill>
                  <a:srgbClr val="C00000"/>
                </a:solidFill>
                <a:latin typeface="メイリオ" panose="020B0604030504040204" pitchFamily="34" charset="-128"/>
                <a:ea typeface="メイリオ" panose="020B0604030504040204" pitchFamily="34" charset="-128"/>
              </a:rPr>
              <a:t>メールの名前（件名ではありません）を記入、テンプレートを選択、件名と形式を選択し、本文を編集します。</a:t>
            </a:r>
            <a:endParaRPr lang="en-US" altLang="ja-JP" sz="1400" b="1">
              <a:solidFill>
                <a:srgbClr val="C00000"/>
              </a:solidFill>
              <a:latin typeface="メイリオ" panose="020B0604030504040204" pitchFamily="34" charset="-128"/>
              <a:ea typeface="メイリオ" panose="020B0604030504040204" pitchFamily="34" charset="-128"/>
            </a:endParaRPr>
          </a:p>
        </p:txBody>
      </p:sp>
      <p:sp>
        <p:nvSpPr>
          <p:cNvPr id="7" name="正方形/長方形 6">
            <a:extLst>
              <a:ext uri="{FF2B5EF4-FFF2-40B4-BE49-F238E27FC236}">
                <a16:creationId xmlns:a16="http://schemas.microsoft.com/office/drawing/2014/main" id="{22A7A085-1A26-964C-BF4E-AB92E3033B3C}"/>
              </a:ext>
            </a:extLst>
          </p:cNvPr>
          <p:cNvSpPr/>
          <p:nvPr/>
        </p:nvSpPr>
        <p:spPr>
          <a:xfrm>
            <a:off x="4727575" y="5300663"/>
            <a:ext cx="3538538" cy="649287"/>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b="1">
                <a:solidFill>
                  <a:srgbClr val="FF0000"/>
                </a:solidFill>
              </a:rPr>
              <a:t>「ドラフトを保存」で下書きとして保存できます。</a:t>
            </a:r>
            <a:endParaRPr lang="en-US" altLang="ja-JP" sz="1100" b="1" dirty="0">
              <a:solidFill>
                <a:srgbClr val="FF0000"/>
              </a:solidFill>
            </a:endParaRPr>
          </a:p>
          <a:p>
            <a:pPr algn="ctr">
              <a:defRPr/>
            </a:pPr>
            <a:r>
              <a:rPr lang="ja-JP" altLang="en-US" sz="1100" b="1">
                <a:solidFill>
                  <a:srgbClr val="FF0000"/>
                </a:solidFill>
              </a:rPr>
              <a:t>プレビューは</a:t>
            </a:r>
            <a:r>
              <a:rPr lang="en-US" altLang="ja-JP" sz="1100" b="1" dirty="0">
                <a:solidFill>
                  <a:srgbClr val="FF0000"/>
                </a:solidFill>
              </a:rPr>
              <a:t>html</a:t>
            </a:r>
            <a:r>
              <a:rPr lang="ja-JP" altLang="en-US" sz="1100" b="1">
                <a:solidFill>
                  <a:srgbClr val="FF0000"/>
                </a:solidFill>
              </a:rPr>
              <a:t>の見た目の確認に使います。</a:t>
            </a:r>
          </a:p>
        </p:txBody>
      </p:sp>
      <p:sp>
        <p:nvSpPr>
          <p:cNvPr id="12" name="角丸四角形 11">
            <a:extLst>
              <a:ext uri="{FF2B5EF4-FFF2-40B4-BE49-F238E27FC236}">
                <a16:creationId xmlns:a16="http://schemas.microsoft.com/office/drawing/2014/main" id="{4A206A89-CAC4-2C4F-B3D2-27DCC8D3EC09}"/>
              </a:ext>
            </a:extLst>
          </p:cNvPr>
          <p:cNvSpPr/>
          <p:nvPr/>
        </p:nvSpPr>
        <p:spPr>
          <a:xfrm>
            <a:off x="776288" y="2133600"/>
            <a:ext cx="3097212" cy="3490913"/>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cxnSp>
        <p:nvCxnSpPr>
          <p:cNvPr id="13" name="直線コネクタ 12">
            <a:extLst>
              <a:ext uri="{FF2B5EF4-FFF2-40B4-BE49-F238E27FC236}">
                <a16:creationId xmlns:a16="http://schemas.microsoft.com/office/drawing/2014/main" id="{6AE2FC09-4763-B44D-809B-0EA70292EE35}"/>
              </a:ext>
            </a:extLst>
          </p:cNvPr>
          <p:cNvCxnSpPr>
            <a:cxnSpLocks/>
            <a:stCxn id="7" idx="1"/>
          </p:cNvCxnSpPr>
          <p:nvPr/>
        </p:nvCxnSpPr>
        <p:spPr>
          <a:xfrm flipH="1">
            <a:off x="4051300" y="5624513"/>
            <a:ext cx="676275" cy="327025"/>
          </a:xfrm>
          <a:prstGeom prst="line">
            <a:avLst/>
          </a:prstGeom>
          <a:ln cmpd="thinThick">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62697878-8AA7-6F42-8AF7-F003F27AF275}"/>
              </a:ext>
            </a:extLst>
          </p:cNvPr>
          <p:cNvSpPr txBox="1"/>
          <p:nvPr/>
        </p:nvSpPr>
        <p:spPr>
          <a:xfrm>
            <a:off x="5600700" y="2509838"/>
            <a:ext cx="4213225" cy="738187"/>
          </a:xfrm>
          <a:prstGeom prst="rect">
            <a:avLst/>
          </a:prstGeom>
          <a:noFill/>
        </p:spPr>
        <p:txBody>
          <a:bodyPr wrap="none">
            <a:spAutoFit/>
          </a:bodyPr>
          <a:lstStyle/>
          <a:p>
            <a:pPr>
              <a:defRPr/>
            </a:pPr>
            <a:r>
              <a:rPr lang="en-US" altLang="ja-JP" sz="1400" b="1" dirty="0">
                <a:solidFill>
                  <a:srgbClr val="FF0000"/>
                </a:solidFill>
                <a:latin typeface="Meiryo" panose="020B0604030504040204" pitchFamily="34" charset="-128"/>
                <a:ea typeface="Meiryo" panose="020B0604030504040204" pitchFamily="34" charset="-128"/>
              </a:rPr>
              <a:t>Pardot</a:t>
            </a:r>
            <a:r>
              <a:rPr lang="ja-JP" altLang="en-US" sz="1400" b="1">
                <a:solidFill>
                  <a:srgbClr val="FF0000"/>
                </a:solidFill>
                <a:latin typeface="Meiryo" panose="020B0604030504040204" pitchFamily="34" charset="-128"/>
                <a:ea typeface="Meiryo" panose="020B0604030504040204" pitchFamily="34" charset="-128"/>
              </a:rPr>
              <a:t>メールの利点</a:t>
            </a:r>
            <a:endParaRPr lang="en-US" altLang="ja-JP" sz="1400" b="1" dirty="0">
              <a:solidFill>
                <a:srgbClr val="FF0000"/>
              </a:solidFill>
              <a:latin typeface="Meiryo" panose="020B0604030504040204" pitchFamily="34" charset="-128"/>
              <a:ea typeface="Meiryo" panose="020B0604030504040204" pitchFamily="34" charset="-128"/>
            </a:endParaRPr>
          </a:p>
          <a:p>
            <a:pPr>
              <a:defRPr/>
            </a:pPr>
            <a:r>
              <a:rPr lang="ja-JP" altLang="en-US" sz="1400" b="1">
                <a:solidFill>
                  <a:schemeClr val="accent1">
                    <a:lumMod val="25000"/>
                  </a:schemeClr>
                </a:solidFill>
                <a:latin typeface="Meiryo" panose="020B0604030504040204" pitchFamily="34" charset="-128"/>
                <a:ea typeface="Meiryo" panose="020B0604030504040204" pitchFamily="34" charset="-128"/>
              </a:rPr>
              <a:t>・</a:t>
            </a:r>
            <a:r>
              <a:rPr lang="en-US" altLang="ja-JP" sz="1400" b="1" dirty="0">
                <a:solidFill>
                  <a:schemeClr val="accent1">
                    <a:lumMod val="25000"/>
                  </a:schemeClr>
                </a:solidFill>
                <a:latin typeface="Meiryo" panose="020B0604030504040204" pitchFamily="34" charset="-128"/>
                <a:ea typeface="Meiryo" panose="020B0604030504040204" pitchFamily="34" charset="-128"/>
              </a:rPr>
              <a:t>html</a:t>
            </a:r>
            <a:r>
              <a:rPr lang="ja-JP" altLang="en-US" sz="1400" b="1">
                <a:solidFill>
                  <a:schemeClr val="accent1">
                    <a:lumMod val="25000"/>
                  </a:schemeClr>
                </a:solidFill>
                <a:latin typeface="Meiryo" panose="020B0604030504040204" pitchFamily="34" charset="-128"/>
                <a:ea typeface="Meiryo" panose="020B0604030504040204" pitchFamily="34" charset="-128"/>
              </a:rPr>
              <a:t>メールであれば開封をトラッキングできる</a:t>
            </a:r>
            <a:endParaRPr lang="en-US" altLang="ja-JP" sz="1400" b="1" dirty="0">
              <a:solidFill>
                <a:schemeClr val="accent1">
                  <a:lumMod val="25000"/>
                </a:schemeClr>
              </a:solidFill>
              <a:latin typeface="Meiryo" panose="020B0604030504040204" pitchFamily="34" charset="-128"/>
              <a:ea typeface="Meiryo" panose="020B0604030504040204" pitchFamily="34" charset="-128"/>
            </a:endParaRPr>
          </a:p>
          <a:p>
            <a:pPr>
              <a:defRPr/>
            </a:pPr>
            <a:r>
              <a:rPr lang="ja-JP" altLang="en-US" sz="1400" b="1">
                <a:solidFill>
                  <a:schemeClr val="accent1">
                    <a:lumMod val="25000"/>
                  </a:schemeClr>
                </a:solidFill>
                <a:latin typeface="Meiryo" panose="020B0604030504040204" pitchFamily="34" charset="-128"/>
                <a:ea typeface="Meiryo" panose="020B0604030504040204" pitchFamily="34" charset="-128"/>
              </a:rPr>
              <a:t>・</a:t>
            </a:r>
            <a:r>
              <a:rPr lang="en-US" altLang="ja-JP" sz="1400" b="1" dirty="0">
                <a:solidFill>
                  <a:schemeClr val="accent1">
                    <a:lumMod val="25000"/>
                  </a:schemeClr>
                </a:solidFill>
                <a:latin typeface="Meiryo" panose="020B0604030504040204" pitchFamily="34" charset="-128"/>
                <a:ea typeface="Meiryo" panose="020B0604030504040204" pitchFamily="34" charset="-128"/>
              </a:rPr>
              <a:t>html/text</a:t>
            </a:r>
            <a:r>
              <a:rPr lang="ja-JP" altLang="en-US" sz="1400" b="1">
                <a:solidFill>
                  <a:schemeClr val="accent1">
                    <a:lumMod val="25000"/>
                  </a:schemeClr>
                </a:solidFill>
                <a:latin typeface="Meiryo" panose="020B0604030504040204" pitchFamily="34" charset="-128"/>
                <a:ea typeface="Meiryo" panose="020B0604030504040204" pitchFamily="34" charset="-128"/>
              </a:rPr>
              <a:t>共にリンクをトラッキングできる</a:t>
            </a:r>
            <a:endParaRPr lang="en-US" altLang="ja-JP" sz="1400" b="1" dirty="0">
              <a:solidFill>
                <a:schemeClr val="accent1">
                  <a:lumMod val="25000"/>
                </a:schemeClr>
              </a:solidFill>
              <a:latin typeface="Meiryo" panose="020B0604030504040204" pitchFamily="34" charset="-128"/>
              <a:ea typeface="Meiryo" panose="020B0604030504040204" pitchFamily="34" charset="-128"/>
            </a:endParaRPr>
          </a:p>
        </p:txBody>
      </p:sp>
      <p:sp>
        <p:nvSpPr>
          <p:cNvPr id="18" name="角丸四角形 17">
            <a:extLst>
              <a:ext uri="{FF2B5EF4-FFF2-40B4-BE49-F238E27FC236}">
                <a16:creationId xmlns:a16="http://schemas.microsoft.com/office/drawing/2014/main" id="{77A3C598-8153-0841-AC9A-04C846285C65}"/>
              </a:ext>
            </a:extLst>
          </p:cNvPr>
          <p:cNvSpPr/>
          <p:nvPr/>
        </p:nvSpPr>
        <p:spPr>
          <a:xfrm>
            <a:off x="992188" y="5949950"/>
            <a:ext cx="3097212" cy="325438"/>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76">
            <a:extLst>
              <a:ext uri="{FF2B5EF4-FFF2-40B4-BE49-F238E27FC236}">
                <a16:creationId xmlns:a16="http://schemas.microsoft.com/office/drawing/2014/main" id="{36FC456E-D771-D34C-A5F5-AB9A0B35C597}"/>
              </a:ext>
            </a:extLst>
          </p:cNvPr>
          <p:cNvSpPr>
            <a:spLocks noChangeArrowheads="1"/>
          </p:cNvSpPr>
          <p:nvPr/>
        </p:nvSpPr>
        <p:spPr bwMode="auto">
          <a:xfrm>
            <a:off x="706438" y="1377950"/>
            <a:ext cx="78105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1028700" indent="-285750">
              <a:defRPr kumimoji="1">
                <a:solidFill>
                  <a:schemeClr val="tx1"/>
                </a:solidFill>
                <a:latin typeface="Arial" panose="020B0604020202020204" pitchFamily="34" charset="0"/>
                <a:ea typeface="ＭＳ Ｐゴシック" panose="020B0600070205080204" pitchFamily="34" charset="-128"/>
              </a:defRPr>
            </a:lvl2pPr>
            <a:lvl3pPr marL="142875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lnSpc>
                <a:spcPct val="150000"/>
              </a:lnSpc>
              <a:spcBef>
                <a:spcPct val="20000"/>
              </a:spcBef>
              <a:buClr>
                <a:srgbClr val="000000"/>
              </a:buClr>
            </a:pPr>
            <a:r>
              <a:rPr lang="ja-JP" altLang="en-US" sz="1600" b="1">
                <a:solidFill>
                  <a:srgbClr val="000000"/>
                </a:solidFill>
                <a:latin typeface="メイリオ" panose="020B0604030504040204" pitchFamily="34" charset="-128"/>
                <a:ea typeface="メイリオ" panose="020B0604030504040204" pitchFamily="34" charset="-128"/>
              </a:rPr>
              <a:t>１．</a:t>
            </a:r>
            <a:r>
              <a:rPr lang="en-US" altLang="ja-JP" sz="1600" b="1">
                <a:solidFill>
                  <a:srgbClr val="000000"/>
                </a:solidFill>
                <a:latin typeface="メイリオ" panose="020B0604030504040204" pitchFamily="34" charset="-128"/>
                <a:ea typeface="メイリオ" panose="020B0604030504040204" pitchFamily="34" charset="-128"/>
              </a:rPr>
              <a:t>【</a:t>
            </a:r>
            <a:r>
              <a:rPr lang="ja-JP" altLang="en-US" sz="1600" b="1">
                <a:solidFill>
                  <a:srgbClr val="000000"/>
                </a:solidFill>
                <a:latin typeface="メイリオ" panose="020B0604030504040204" pitchFamily="34" charset="-128"/>
                <a:ea typeface="メイリオ" panose="020B0604030504040204" pitchFamily="34" charset="-128"/>
              </a:rPr>
              <a:t>確認</a:t>
            </a:r>
            <a:r>
              <a:rPr lang="en-US" altLang="ja-JP" sz="1600" b="1">
                <a:solidFill>
                  <a:srgbClr val="000000"/>
                </a:solidFill>
                <a:latin typeface="メイリオ" panose="020B0604030504040204" pitchFamily="34" charset="-128"/>
                <a:ea typeface="メイリオ" panose="020B0604030504040204" pitchFamily="34" charset="-128"/>
              </a:rPr>
              <a:t>】</a:t>
            </a:r>
            <a:r>
              <a:rPr lang="ja-JP" altLang="en-US" sz="1600" b="1">
                <a:solidFill>
                  <a:srgbClr val="000000"/>
                </a:solidFill>
                <a:latin typeface="メイリオ" panose="020B0604030504040204" pitchFamily="34" charset="-128"/>
                <a:ea typeface="メイリオ" panose="020B0604030504040204" pitchFamily="34" charset="-128"/>
              </a:rPr>
              <a:t>「</a:t>
            </a:r>
            <a:r>
              <a:rPr lang="en-US" altLang="ja-JP" sz="1600" b="1">
                <a:solidFill>
                  <a:srgbClr val="000000"/>
                </a:solidFill>
                <a:latin typeface="メイリオ" panose="020B0604030504040204" pitchFamily="34" charset="-128"/>
                <a:ea typeface="メイリオ" panose="020B0604030504040204" pitchFamily="34" charset="-128"/>
              </a:rPr>
              <a:t>Pardot</a:t>
            </a:r>
            <a:r>
              <a:rPr lang="ja-JP" altLang="en-US" sz="1600" b="1">
                <a:solidFill>
                  <a:srgbClr val="000000"/>
                </a:solidFill>
                <a:latin typeface="メイリオ" panose="020B0604030504040204" pitchFamily="34" charset="-128"/>
                <a:ea typeface="メイリオ" panose="020B0604030504040204" pitchFamily="34" charset="-128"/>
              </a:rPr>
              <a:t>」の活用でできること</a:t>
            </a:r>
            <a:endParaRPr lang="en-US" altLang="ja-JP" sz="1600" b="1">
              <a:solidFill>
                <a:srgbClr val="000000"/>
              </a:solidFill>
              <a:latin typeface="メイリオ" panose="020B0604030504040204" pitchFamily="34" charset="-128"/>
              <a:ea typeface="メイリオ" panose="020B0604030504040204" pitchFamily="34" charset="-128"/>
            </a:endParaRPr>
          </a:p>
          <a:p>
            <a:pPr eaLnBrk="1" hangingPunct="1">
              <a:lnSpc>
                <a:spcPct val="150000"/>
              </a:lnSpc>
              <a:spcBef>
                <a:spcPct val="20000"/>
              </a:spcBef>
              <a:buClr>
                <a:srgbClr val="000000"/>
              </a:buClr>
            </a:pPr>
            <a:r>
              <a:rPr lang="ja-JP" altLang="en-US" sz="1600" b="1">
                <a:solidFill>
                  <a:srgbClr val="000000"/>
                </a:solidFill>
                <a:latin typeface="メイリオ" panose="020B0604030504040204" pitchFamily="34" charset="-128"/>
                <a:ea typeface="メイリオ" panose="020B0604030504040204" pitchFamily="34" charset="-128"/>
              </a:rPr>
              <a:t>２．</a:t>
            </a:r>
            <a:r>
              <a:rPr lang="en-US" altLang="ja-JP" sz="1600" b="1">
                <a:solidFill>
                  <a:srgbClr val="000000"/>
                </a:solidFill>
                <a:latin typeface="メイリオ" panose="020B0604030504040204" pitchFamily="34" charset="-128"/>
                <a:ea typeface="メイリオ" panose="020B0604030504040204" pitchFamily="34" charset="-128"/>
              </a:rPr>
              <a:t>Pardot</a:t>
            </a:r>
            <a:r>
              <a:rPr lang="ja-JP" altLang="en-US" sz="1600" b="1">
                <a:solidFill>
                  <a:srgbClr val="000000"/>
                </a:solidFill>
                <a:latin typeface="メイリオ" panose="020B0604030504040204" pitchFamily="34" charset="-128"/>
                <a:ea typeface="メイリオ" panose="020B0604030504040204" pitchFamily="34" charset="-128"/>
              </a:rPr>
              <a:t>操作方法</a:t>
            </a:r>
            <a:endParaRPr lang="en-US" altLang="ja-JP" sz="1600" b="1">
              <a:solidFill>
                <a:srgbClr val="000000"/>
              </a:solidFill>
              <a:latin typeface="メイリオ" panose="020B0604030504040204" pitchFamily="34" charset="-128"/>
              <a:ea typeface="メイリオ" panose="020B0604030504040204" pitchFamily="34" charset="-128"/>
            </a:endParaRPr>
          </a:p>
          <a:p>
            <a:pPr lvl="1" eaLnBrk="1" hangingPunct="1">
              <a:lnSpc>
                <a:spcPct val="150000"/>
              </a:lnSpc>
              <a:spcBef>
                <a:spcPct val="20000"/>
              </a:spcBef>
              <a:buClr>
                <a:srgbClr val="000000"/>
              </a:buClr>
              <a:buFont typeface=".AppleSystemUIFont"/>
              <a:buChar char="-"/>
            </a:pPr>
            <a:r>
              <a:rPr lang="ja-JP" altLang="en-US" sz="1600" b="1">
                <a:solidFill>
                  <a:srgbClr val="000000"/>
                </a:solidFill>
                <a:latin typeface="メイリオ" panose="020B0604030504040204" pitchFamily="34" charset="-128"/>
                <a:ea typeface="メイリオ" panose="020B0604030504040204" pitchFamily="34" charset="-128"/>
              </a:rPr>
              <a:t>①アカウント有効化</a:t>
            </a:r>
            <a:endParaRPr lang="en-US" altLang="ja-JP" sz="1600" b="1">
              <a:solidFill>
                <a:srgbClr val="000000"/>
              </a:solidFill>
              <a:latin typeface="メイリオ" panose="020B0604030504040204" pitchFamily="34" charset="-128"/>
              <a:ea typeface="メイリオ" panose="020B0604030504040204" pitchFamily="34" charset="-128"/>
            </a:endParaRPr>
          </a:p>
          <a:p>
            <a:pPr lvl="1" eaLnBrk="1" hangingPunct="1">
              <a:lnSpc>
                <a:spcPct val="150000"/>
              </a:lnSpc>
              <a:spcBef>
                <a:spcPct val="20000"/>
              </a:spcBef>
              <a:buClr>
                <a:srgbClr val="000000"/>
              </a:buClr>
              <a:buFont typeface=".AppleSystemUIFont"/>
              <a:buChar char="-"/>
            </a:pPr>
            <a:r>
              <a:rPr lang="ja-JP" altLang="en-US" sz="1600" b="1">
                <a:solidFill>
                  <a:srgbClr val="000000"/>
                </a:solidFill>
                <a:latin typeface="メイリオ" panose="020B0604030504040204" pitchFamily="34" charset="-128"/>
                <a:ea typeface="メイリオ" panose="020B0604030504040204" pitchFamily="34" charset="-128"/>
              </a:rPr>
              <a:t>②プロスペクトリスト</a:t>
            </a:r>
            <a:endParaRPr lang="en-US" altLang="ja-JP" sz="1600" b="1">
              <a:solidFill>
                <a:srgbClr val="000000"/>
              </a:solidFill>
              <a:latin typeface="メイリオ" panose="020B0604030504040204" pitchFamily="34" charset="-128"/>
              <a:ea typeface="メイリオ" panose="020B0604030504040204" pitchFamily="34" charset="-128"/>
            </a:endParaRPr>
          </a:p>
          <a:p>
            <a:pPr lvl="1" eaLnBrk="1" hangingPunct="1">
              <a:lnSpc>
                <a:spcPct val="150000"/>
              </a:lnSpc>
              <a:spcBef>
                <a:spcPct val="20000"/>
              </a:spcBef>
              <a:buClr>
                <a:srgbClr val="000000"/>
              </a:buClr>
              <a:buFont typeface=".AppleSystemUIFont"/>
              <a:buChar char="-"/>
            </a:pPr>
            <a:r>
              <a:rPr lang="ja-JP" altLang="en-US" sz="1600" b="1">
                <a:solidFill>
                  <a:srgbClr val="000000"/>
                </a:solidFill>
                <a:latin typeface="メイリオ" panose="020B0604030504040204" pitchFamily="34" charset="-128"/>
                <a:ea typeface="メイリオ" panose="020B0604030504040204" pitchFamily="34" charset="-128"/>
              </a:rPr>
              <a:t>③プロスペクト詳細画面</a:t>
            </a:r>
            <a:endParaRPr lang="en-US" altLang="ja-JP" sz="1600" b="1">
              <a:solidFill>
                <a:srgbClr val="000000"/>
              </a:solidFill>
              <a:latin typeface="メイリオ" panose="020B0604030504040204" pitchFamily="34" charset="-128"/>
              <a:ea typeface="メイリオ" panose="020B0604030504040204" pitchFamily="34" charset="-128"/>
            </a:endParaRPr>
          </a:p>
          <a:p>
            <a:pPr lvl="2" eaLnBrk="1" hangingPunct="1">
              <a:lnSpc>
                <a:spcPct val="150000"/>
              </a:lnSpc>
              <a:spcBef>
                <a:spcPct val="20000"/>
              </a:spcBef>
              <a:buClr>
                <a:srgbClr val="000000"/>
              </a:buClr>
              <a:buFont typeface=".AppleSystemUIFont"/>
              <a:buChar char="-"/>
            </a:pPr>
            <a:r>
              <a:rPr lang="ja-JP" altLang="en-US" sz="1600" b="1">
                <a:solidFill>
                  <a:srgbClr val="000000"/>
                </a:solidFill>
                <a:latin typeface="メイリオ" panose="020B0604030504040204" pitchFamily="34" charset="-128"/>
                <a:ea typeface="メイリオ" panose="020B0604030504040204" pitchFamily="34" charset="-128"/>
              </a:rPr>
              <a:t>各タブ</a:t>
            </a:r>
          </a:p>
          <a:p>
            <a:pPr lvl="2" eaLnBrk="1" hangingPunct="1">
              <a:lnSpc>
                <a:spcPct val="150000"/>
              </a:lnSpc>
              <a:spcBef>
                <a:spcPct val="20000"/>
              </a:spcBef>
              <a:buClr>
                <a:srgbClr val="000000"/>
              </a:buClr>
              <a:buFont typeface=".AppleSystemUIFont"/>
              <a:buChar char="-"/>
            </a:pPr>
            <a:r>
              <a:rPr lang="ja-JP" altLang="en-US" sz="1600" b="1">
                <a:solidFill>
                  <a:srgbClr val="000000"/>
                </a:solidFill>
                <a:latin typeface="メイリオ" panose="020B0604030504040204" pitchFamily="34" charset="-128"/>
                <a:ea typeface="メイリオ" panose="020B0604030504040204" pitchFamily="34" charset="-128"/>
              </a:rPr>
              <a:t>アクティビティ</a:t>
            </a:r>
            <a:endParaRPr lang="en-US" altLang="ja-JP" sz="1600" b="1">
              <a:solidFill>
                <a:srgbClr val="000000"/>
              </a:solidFill>
              <a:latin typeface="メイリオ" panose="020B0604030504040204" pitchFamily="34" charset="-128"/>
              <a:ea typeface="メイリオ" panose="020B0604030504040204" pitchFamily="34" charset="-128"/>
            </a:endParaRPr>
          </a:p>
          <a:p>
            <a:pPr lvl="2" eaLnBrk="1" hangingPunct="1">
              <a:lnSpc>
                <a:spcPct val="150000"/>
              </a:lnSpc>
              <a:spcBef>
                <a:spcPct val="20000"/>
              </a:spcBef>
              <a:buClr>
                <a:srgbClr val="000000"/>
              </a:buClr>
              <a:buFont typeface=".AppleSystemUIFont"/>
              <a:buChar char="-"/>
            </a:pPr>
            <a:r>
              <a:rPr lang="ja-JP" altLang="en-US" sz="1600" b="1">
                <a:solidFill>
                  <a:srgbClr val="000000"/>
                </a:solidFill>
                <a:latin typeface="メイリオ" panose="020B0604030504040204" pitchFamily="34" charset="-128"/>
                <a:ea typeface="メイリオ" panose="020B0604030504040204" pitchFamily="34" charset="-128"/>
              </a:rPr>
              <a:t>ライフサイクル</a:t>
            </a:r>
            <a:endParaRPr lang="en-US" altLang="ja-JP" sz="1600" b="1">
              <a:solidFill>
                <a:srgbClr val="000000"/>
              </a:solidFill>
              <a:latin typeface="メイリオ" panose="020B0604030504040204" pitchFamily="34" charset="-128"/>
              <a:ea typeface="メイリオ" panose="020B0604030504040204" pitchFamily="34" charset="-128"/>
            </a:endParaRPr>
          </a:p>
          <a:p>
            <a:pPr lvl="1" eaLnBrk="1" hangingPunct="1">
              <a:lnSpc>
                <a:spcPct val="150000"/>
              </a:lnSpc>
              <a:spcBef>
                <a:spcPct val="20000"/>
              </a:spcBef>
              <a:buClr>
                <a:srgbClr val="000000"/>
              </a:buClr>
              <a:buFont typeface=".AppleSystemUIFont"/>
              <a:buChar char="-"/>
            </a:pPr>
            <a:r>
              <a:rPr lang="ja-JP" altLang="en-US" sz="1600" b="1">
                <a:solidFill>
                  <a:srgbClr val="000000"/>
                </a:solidFill>
                <a:latin typeface="メイリオ" panose="020B0604030504040204" pitchFamily="34" charset="-128"/>
                <a:ea typeface="メイリオ" panose="020B0604030504040204" pitchFamily="34" charset="-128"/>
              </a:rPr>
              <a:t>④</a:t>
            </a:r>
            <a:r>
              <a:rPr lang="en-US" altLang="ja-JP" sz="1600" b="1">
                <a:solidFill>
                  <a:srgbClr val="000000"/>
                </a:solidFill>
                <a:latin typeface="メイリオ" panose="020B0604030504040204" pitchFamily="34" charset="-128"/>
                <a:ea typeface="メイリオ" panose="020B0604030504040204" pitchFamily="34" charset="-128"/>
              </a:rPr>
              <a:t>Pardot</a:t>
            </a:r>
            <a:r>
              <a:rPr lang="ja-JP" altLang="en-US" sz="1600" b="1">
                <a:solidFill>
                  <a:srgbClr val="000000"/>
                </a:solidFill>
                <a:latin typeface="メイリオ" panose="020B0604030504040204" pitchFamily="34" charset="-128"/>
                <a:ea typeface="メイリオ" panose="020B0604030504040204" pitchFamily="34" charset="-128"/>
              </a:rPr>
              <a:t>内からの個別メール送信</a:t>
            </a:r>
            <a:endParaRPr lang="en-US" altLang="ja-JP" sz="1600" b="1">
              <a:solidFill>
                <a:srgbClr val="000000"/>
              </a:solidFill>
              <a:latin typeface="メイリオ" panose="020B0604030504040204" pitchFamily="34" charset="-128"/>
              <a:ea typeface="メイリオ" panose="020B0604030504040204" pitchFamily="34" charset="-128"/>
            </a:endParaRPr>
          </a:p>
        </p:txBody>
      </p:sp>
      <p:sp>
        <p:nvSpPr>
          <p:cNvPr id="4" name="タイトル 14">
            <a:extLst>
              <a:ext uri="{FF2B5EF4-FFF2-40B4-BE49-F238E27FC236}">
                <a16:creationId xmlns:a16="http://schemas.microsoft.com/office/drawing/2014/main" id="{34823981-A3AE-7A46-AA67-520588DBF040}"/>
              </a:ext>
            </a:extLst>
          </p:cNvPr>
          <p:cNvSpPr txBox="1">
            <a:spLocks/>
          </p:cNvSpPr>
          <p:nvPr/>
        </p:nvSpPr>
        <p:spPr bwMode="auto">
          <a:xfrm>
            <a:off x="153988" y="1079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ja-JP" altLang="en-US" sz="1999" b="1" kern="0">
                <a:solidFill>
                  <a:srgbClr val="000066"/>
                </a:solidFill>
                <a:latin typeface="メイリオ" panose="020B0604030504040204" pitchFamily="50" charset="-128"/>
                <a:ea typeface="メイリオ" panose="020B0604030504040204" pitchFamily="50" charset="-128"/>
              </a:rPr>
              <a:t>目次</a:t>
            </a:r>
            <a:endParaRPr lang="ja-JP" altLang="en-US" sz="1999" b="1" kern="0" dirty="0">
              <a:solidFill>
                <a:srgbClr val="000066"/>
              </a:solidFill>
              <a:latin typeface="メイリオ" panose="020B0604030504040204" pitchFamily="50" charset="-128"/>
              <a:ea typeface="メイリオ" panose="020B0604030504040204"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A3EDFCB7-95A3-B346-B9DD-873079CE60D8}"/>
              </a:ext>
            </a:extLst>
          </p:cNvPr>
          <p:cNvCxnSpPr/>
          <p:nvPr/>
        </p:nvCxnSpPr>
        <p:spPr>
          <a:xfrm>
            <a:off x="3800475" y="3573463"/>
            <a:ext cx="5905500" cy="0"/>
          </a:xfrm>
          <a:prstGeom prst="line">
            <a:avLst/>
          </a:prstGeom>
          <a:ln cmpd="thinThick">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タイトル 14">
            <a:extLst>
              <a:ext uri="{FF2B5EF4-FFF2-40B4-BE49-F238E27FC236}">
                <a16:creationId xmlns:a16="http://schemas.microsoft.com/office/drawing/2014/main" id="{13B8A9F4-4C70-FF4F-883A-76BF354B83F8}"/>
              </a:ext>
            </a:extLst>
          </p:cNvPr>
          <p:cNvSpPr txBox="1">
            <a:spLocks/>
          </p:cNvSpPr>
          <p:nvPr/>
        </p:nvSpPr>
        <p:spPr bwMode="auto">
          <a:xfrm>
            <a:off x="4806950" y="3141663"/>
            <a:ext cx="4899025"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1800" b="1" kern="0" dirty="0">
                <a:solidFill>
                  <a:srgbClr val="000066"/>
                </a:solidFill>
                <a:latin typeface="メイリオ" panose="020B0604030504040204" pitchFamily="50" charset="-128"/>
                <a:ea typeface="メイリオ" panose="020B0604030504040204" pitchFamily="50" charset="-128"/>
              </a:rPr>
              <a:t>1</a:t>
            </a:r>
            <a:r>
              <a:rPr lang="ja-JP" altLang="en-US" sz="1800" b="1" kern="0">
                <a:solidFill>
                  <a:srgbClr val="000066"/>
                </a:solidFill>
                <a:latin typeface="メイリオ" panose="020B0604030504040204" pitchFamily="50" charset="-128"/>
                <a:ea typeface="メイリオ" panose="020B0604030504040204" pitchFamily="50" charset="-128"/>
              </a:rPr>
              <a:t>．</a:t>
            </a:r>
            <a:r>
              <a:rPr lang="en-US" altLang="ja-JP" sz="1800" b="1" kern="0" dirty="0">
                <a:solidFill>
                  <a:srgbClr val="000066"/>
                </a:solidFill>
                <a:latin typeface="メイリオ" panose="020B0604030504040204" pitchFamily="50" charset="-128"/>
                <a:ea typeface="メイリオ" panose="020B0604030504040204" pitchFamily="50" charset="-128"/>
              </a:rPr>
              <a:t>【</a:t>
            </a:r>
            <a:r>
              <a:rPr lang="ja-JP" altLang="en-US" sz="1800" b="1" kern="0">
                <a:solidFill>
                  <a:srgbClr val="000066"/>
                </a:solidFill>
                <a:latin typeface="メイリオ" panose="020B0604030504040204" pitchFamily="50" charset="-128"/>
                <a:ea typeface="メイリオ" panose="020B0604030504040204" pitchFamily="50" charset="-128"/>
              </a:rPr>
              <a:t>確認</a:t>
            </a:r>
            <a:r>
              <a:rPr lang="en-US" altLang="ja-JP" sz="1800" b="1" kern="0" dirty="0">
                <a:solidFill>
                  <a:srgbClr val="000066"/>
                </a:solidFill>
                <a:latin typeface="メイリオ" panose="020B0604030504040204" pitchFamily="50" charset="-128"/>
                <a:ea typeface="メイリオ" panose="020B0604030504040204" pitchFamily="50" charset="-128"/>
              </a:rPr>
              <a:t>】</a:t>
            </a:r>
            <a:r>
              <a:rPr lang="ja-JP" altLang="en-US" sz="1800" b="1" kern="0">
                <a:solidFill>
                  <a:srgbClr val="000066"/>
                </a:solidFill>
                <a:latin typeface="メイリオ" panose="020B0604030504040204" pitchFamily="50" charset="-128"/>
                <a:ea typeface="メイリオ" panose="020B0604030504040204" pitchFamily="50" charset="-128"/>
              </a:rPr>
              <a:t>「</a:t>
            </a:r>
            <a:r>
              <a:rPr lang="en-US" altLang="ja-JP" sz="1800" b="1" kern="0" dirty="0">
                <a:solidFill>
                  <a:srgbClr val="000066"/>
                </a:solidFill>
                <a:latin typeface="メイリオ" panose="020B0604030504040204" pitchFamily="50" charset="-128"/>
                <a:ea typeface="メイリオ" panose="020B0604030504040204" pitchFamily="50" charset="-128"/>
              </a:rPr>
              <a:t>Pardot</a:t>
            </a:r>
            <a:r>
              <a:rPr lang="ja-JP" altLang="en-US" sz="1800" b="1" kern="0">
                <a:solidFill>
                  <a:srgbClr val="000066"/>
                </a:solidFill>
                <a:latin typeface="メイリオ" panose="020B0604030504040204" pitchFamily="50" charset="-128"/>
                <a:ea typeface="メイリオ" panose="020B0604030504040204" pitchFamily="50" charset="-128"/>
              </a:rPr>
              <a:t>」の活用でできること</a:t>
            </a:r>
            <a:endParaRPr lang="ja-JP" altLang="en-US" sz="1800" b="1" kern="0" dirty="0">
              <a:solidFill>
                <a:srgbClr val="000066"/>
              </a:solidFill>
              <a:latin typeface="メイリオ" panose="020B0604030504040204" pitchFamily="50" charset="-128"/>
              <a:ea typeface="メイリオ" panose="020B0604030504040204" pitchFamily="50"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2">
            <a:extLst>
              <a:ext uri="{FF2B5EF4-FFF2-40B4-BE49-F238E27FC236}">
                <a16:creationId xmlns:a16="http://schemas.microsoft.com/office/drawing/2014/main" id="{DDE502D0-6F38-D348-AF68-8D0F67A7FE93}"/>
              </a:ext>
            </a:extLst>
          </p:cNvPr>
          <p:cNvSpPr txBox="1">
            <a:spLocks/>
          </p:cNvSpPr>
          <p:nvPr/>
        </p:nvSpPr>
        <p:spPr>
          <a:xfrm>
            <a:off x="858838" y="1411288"/>
            <a:ext cx="8274050" cy="501650"/>
          </a:xfrm>
          <a:prstGeom prst="rect">
            <a:avLst/>
          </a:prstGeom>
        </p:spPr>
        <p:txBody>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defRPr/>
            </a:pPr>
            <a:r>
              <a:rPr lang="en-US" altLang="ja-JP" sz="2800" dirty="0">
                <a:solidFill>
                  <a:schemeClr val="tx1">
                    <a:lumMod val="65000"/>
                    <a:lumOff val="35000"/>
                  </a:schemeClr>
                </a:solidFill>
                <a:latin typeface="メイリオ" panose="020B0604030504040204" pitchFamily="50" charset="-128"/>
                <a:ea typeface="メイリオ" panose="020B0604030504040204" pitchFamily="50" charset="-128"/>
                <a:cs typeface="A-OTF 見出ゴMB31 Pro MB31" panose="020B0600000000000000" pitchFamily="34" charset="-128"/>
              </a:rPr>
              <a:t>WEB</a:t>
            </a:r>
            <a:r>
              <a:rPr lang="ja-JP" altLang="en-US" sz="2800" dirty="0">
                <a:solidFill>
                  <a:schemeClr val="tx1">
                    <a:lumMod val="65000"/>
                    <a:lumOff val="35000"/>
                  </a:schemeClr>
                </a:solidFill>
                <a:latin typeface="メイリオ" panose="020B0604030504040204" pitchFamily="50" charset="-128"/>
                <a:ea typeface="メイリオ" panose="020B0604030504040204" pitchFamily="50" charset="-128"/>
                <a:cs typeface="A-OTF 見出ゴMB31 Pro MB31" panose="020B0600000000000000" pitchFamily="34" charset="-128"/>
              </a:rPr>
              <a:t>を活用した</a:t>
            </a:r>
            <a:r>
              <a:rPr lang="ja-JP" altLang="en-US" sz="2800" b="1" dirty="0">
                <a:solidFill>
                  <a:srgbClr val="FF0000"/>
                </a:solidFill>
                <a:latin typeface="メイリオ" panose="020B0604030504040204" pitchFamily="50" charset="-128"/>
                <a:ea typeface="メイリオ" panose="020B0604030504040204" pitchFamily="50" charset="-128"/>
                <a:cs typeface="A-OTF 見出ゴMB31 Pro MB31" panose="020B0600000000000000" pitchFamily="34" charset="-128"/>
              </a:rPr>
              <a:t>「新規見込客」</a:t>
            </a:r>
            <a:r>
              <a:rPr lang="ja-JP" altLang="en-US" sz="2800">
                <a:solidFill>
                  <a:schemeClr val="tx1">
                    <a:lumMod val="65000"/>
                    <a:lumOff val="35000"/>
                  </a:schemeClr>
                </a:solidFill>
                <a:latin typeface="メイリオ" panose="020B0604030504040204" pitchFamily="50" charset="-128"/>
                <a:ea typeface="メイリオ" panose="020B0604030504040204" pitchFamily="50" charset="-128"/>
                <a:cs typeface="A-OTF 見出ゴMB31 Pro MB31" panose="020B0600000000000000" pitchFamily="34" charset="-128"/>
              </a:rPr>
              <a:t>の獲得・データ化</a:t>
            </a:r>
            <a:endParaRPr lang="ja-JP" altLang="en-US" sz="2800" dirty="0">
              <a:solidFill>
                <a:schemeClr val="tx1">
                  <a:lumMod val="65000"/>
                  <a:lumOff val="35000"/>
                </a:schemeClr>
              </a:solidFill>
              <a:latin typeface="メイリオ" panose="020B0604030504040204" pitchFamily="50" charset="-128"/>
              <a:ea typeface="メイリオ" panose="020B0604030504040204" pitchFamily="50" charset="-128"/>
            </a:endParaRPr>
          </a:p>
          <a:p>
            <a:pPr algn="l">
              <a:defRPr/>
            </a:pPr>
            <a:endParaRPr lang="en-US" altLang="ja-JP" sz="2800" dirty="0">
              <a:solidFill>
                <a:schemeClr val="tx1">
                  <a:lumMod val="65000"/>
                  <a:lumOff val="35000"/>
                </a:schemeClr>
              </a:solidFill>
              <a:latin typeface="メイリオ" panose="020B0604030504040204" pitchFamily="50" charset="-128"/>
              <a:ea typeface="メイリオ" panose="020B0604030504040204" pitchFamily="50" charset="-128"/>
            </a:endParaRPr>
          </a:p>
          <a:p>
            <a:pPr algn="l">
              <a:defRPr/>
            </a:pPr>
            <a:endParaRPr lang="ja-JP" altLang="en-US" sz="2800" dirty="0">
              <a:solidFill>
                <a:schemeClr val="tx1">
                  <a:lumMod val="65000"/>
                  <a:lumOff val="35000"/>
                </a:schemeClr>
              </a:solidFill>
              <a:latin typeface="メイリオ" panose="020B0604030504040204" pitchFamily="50" charset="-128"/>
              <a:ea typeface="メイリオ" panose="020B0604030504040204" pitchFamily="50" charset="-128"/>
            </a:endParaRPr>
          </a:p>
          <a:p>
            <a:pPr algn="l">
              <a:defRPr/>
            </a:pPr>
            <a:endParaRPr lang="en-US" altLang="ja-JP" sz="2800" dirty="0">
              <a:solidFill>
                <a:schemeClr val="tx1">
                  <a:lumMod val="65000"/>
                  <a:lumOff val="35000"/>
                </a:schemeClr>
              </a:solidFill>
              <a:latin typeface="メイリオ" panose="020B0604030504040204" pitchFamily="50" charset="-128"/>
              <a:ea typeface="メイリオ" panose="020B0604030504040204" pitchFamily="50" charset="-128"/>
            </a:endParaRPr>
          </a:p>
        </p:txBody>
      </p:sp>
      <p:sp>
        <p:nvSpPr>
          <p:cNvPr id="3" name="タイトル 2">
            <a:extLst>
              <a:ext uri="{FF2B5EF4-FFF2-40B4-BE49-F238E27FC236}">
                <a16:creationId xmlns:a16="http://schemas.microsoft.com/office/drawing/2014/main" id="{99DC21AD-25FD-064F-8945-DA2A28D0E3B5}"/>
              </a:ext>
            </a:extLst>
          </p:cNvPr>
          <p:cNvSpPr txBox="1">
            <a:spLocks/>
          </p:cNvSpPr>
          <p:nvPr/>
        </p:nvSpPr>
        <p:spPr>
          <a:xfrm>
            <a:off x="849313" y="1466850"/>
            <a:ext cx="9891712" cy="500063"/>
          </a:xfrm>
          <a:prstGeom prst="rect">
            <a:avLst/>
          </a:prstGeom>
        </p:spPr>
        <p:txBody>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defRPr/>
            </a:pPr>
            <a:endParaRPr lang="ja-JP" altLang="en-US" sz="1999" u="sng" dirty="0">
              <a:solidFill>
                <a:schemeClr val="tx1">
                  <a:lumMod val="65000"/>
                  <a:lumOff val="35000"/>
                </a:schemeClr>
              </a:solidFill>
              <a:latin typeface="メイリオ" panose="020B0604030504040204" pitchFamily="50" charset="-128"/>
              <a:ea typeface="メイリオ" panose="020B0604030504040204" pitchFamily="50" charset="-128"/>
            </a:endParaRPr>
          </a:p>
        </p:txBody>
      </p:sp>
      <p:pic>
        <p:nvPicPr>
          <p:cNvPr id="11267" name="図 1">
            <a:extLst>
              <a:ext uri="{FF2B5EF4-FFF2-40B4-BE49-F238E27FC236}">
                <a16:creationId xmlns:a16="http://schemas.microsoft.com/office/drawing/2014/main" id="{A3640FF1-EF6E-9041-9DC9-97BD86A04B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298575"/>
            <a:ext cx="617537"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タイトル 2">
            <a:extLst>
              <a:ext uri="{FF2B5EF4-FFF2-40B4-BE49-F238E27FC236}">
                <a16:creationId xmlns:a16="http://schemas.microsoft.com/office/drawing/2014/main" id="{5AC37AC1-6C80-6443-A1C0-C67B9D45591C}"/>
              </a:ext>
            </a:extLst>
          </p:cNvPr>
          <p:cNvSpPr txBox="1">
            <a:spLocks/>
          </p:cNvSpPr>
          <p:nvPr/>
        </p:nvSpPr>
        <p:spPr>
          <a:xfrm>
            <a:off x="858838" y="2859088"/>
            <a:ext cx="8274050" cy="501650"/>
          </a:xfrm>
          <a:prstGeom prst="rect">
            <a:avLst/>
          </a:prstGeom>
        </p:spPr>
        <p:txBody>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defRPr/>
            </a:pPr>
            <a:r>
              <a:rPr lang="ja-JP" altLang="en-US" sz="2800" dirty="0">
                <a:solidFill>
                  <a:schemeClr val="tx1">
                    <a:lumMod val="65000"/>
                    <a:lumOff val="35000"/>
                  </a:schemeClr>
                </a:solidFill>
                <a:latin typeface="メイリオ" panose="020B0604030504040204" pitchFamily="50" charset="-128"/>
                <a:ea typeface="メイリオ" panose="020B0604030504040204" pitchFamily="50" charset="-128"/>
                <a:cs typeface="A-OTF 見出ゴMB31 Pro MB31" panose="020B0600000000000000" pitchFamily="34" charset="-128"/>
              </a:rPr>
              <a:t>獲得した見込客を</a:t>
            </a:r>
            <a:r>
              <a:rPr lang="ja-JP" altLang="en-US" sz="2800" b="1" dirty="0">
                <a:solidFill>
                  <a:srgbClr val="FF0000"/>
                </a:solidFill>
                <a:latin typeface="メイリオ" panose="020B0604030504040204" pitchFamily="50" charset="-128"/>
                <a:ea typeface="メイリオ" panose="020B0604030504040204" pitchFamily="50" charset="-128"/>
                <a:cs typeface="A-OTF 見出ゴMB31 Pro MB31" panose="020B0600000000000000" pitchFamily="34" charset="-128"/>
              </a:rPr>
              <a:t>効率的にフォロー</a:t>
            </a:r>
            <a:r>
              <a:rPr lang="ja-JP" altLang="en-US" sz="2800" dirty="0">
                <a:solidFill>
                  <a:schemeClr val="tx1">
                    <a:lumMod val="65000"/>
                    <a:lumOff val="35000"/>
                  </a:schemeClr>
                </a:solidFill>
                <a:latin typeface="メイリオ" panose="020B0604030504040204" pitchFamily="50" charset="-128"/>
                <a:ea typeface="メイリオ" panose="020B0604030504040204" pitchFamily="50" charset="-128"/>
                <a:cs typeface="A-OTF 見出ゴMB31 Pro MB31" panose="020B0600000000000000" pitchFamily="34" charset="-128"/>
              </a:rPr>
              <a:t>する仕組み</a:t>
            </a:r>
            <a:endParaRPr lang="ja-JP" altLang="en-US" sz="2800" dirty="0">
              <a:solidFill>
                <a:schemeClr val="tx1">
                  <a:lumMod val="65000"/>
                  <a:lumOff val="35000"/>
                </a:schemeClr>
              </a:solidFill>
              <a:latin typeface="メイリオ" panose="020B0604030504040204" pitchFamily="50" charset="-128"/>
              <a:ea typeface="メイリオ" panose="020B0604030504040204" pitchFamily="50" charset="-128"/>
            </a:endParaRPr>
          </a:p>
          <a:p>
            <a:pPr algn="l">
              <a:defRPr/>
            </a:pPr>
            <a:endParaRPr lang="en-US" altLang="ja-JP" sz="2800" dirty="0">
              <a:solidFill>
                <a:schemeClr val="tx1">
                  <a:lumMod val="65000"/>
                  <a:lumOff val="35000"/>
                </a:schemeClr>
              </a:solidFill>
              <a:latin typeface="メイリオ" panose="020B0604030504040204" pitchFamily="50" charset="-128"/>
              <a:ea typeface="メイリオ" panose="020B0604030504040204" pitchFamily="50" charset="-128"/>
            </a:endParaRPr>
          </a:p>
          <a:p>
            <a:pPr algn="l">
              <a:defRPr/>
            </a:pPr>
            <a:endParaRPr lang="en-US" altLang="ja-JP" sz="2800" dirty="0">
              <a:solidFill>
                <a:schemeClr val="tx1">
                  <a:lumMod val="65000"/>
                  <a:lumOff val="35000"/>
                </a:schemeClr>
              </a:solidFill>
              <a:latin typeface="メイリオ" panose="020B0604030504040204" pitchFamily="50" charset="-128"/>
              <a:ea typeface="メイリオ" panose="020B0604030504040204" pitchFamily="50" charset="-128"/>
            </a:endParaRPr>
          </a:p>
        </p:txBody>
      </p:sp>
      <p:sp>
        <p:nvSpPr>
          <p:cNvPr id="10" name="タイトル 2">
            <a:extLst>
              <a:ext uri="{FF2B5EF4-FFF2-40B4-BE49-F238E27FC236}">
                <a16:creationId xmlns:a16="http://schemas.microsoft.com/office/drawing/2014/main" id="{C5A30AC9-B2F2-424A-80CE-10539D386681}"/>
              </a:ext>
            </a:extLst>
          </p:cNvPr>
          <p:cNvSpPr txBox="1">
            <a:spLocks/>
          </p:cNvSpPr>
          <p:nvPr/>
        </p:nvSpPr>
        <p:spPr>
          <a:xfrm>
            <a:off x="915988" y="4337050"/>
            <a:ext cx="8772525" cy="827088"/>
          </a:xfrm>
          <a:prstGeom prst="rect">
            <a:avLst/>
          </a:prstGeom>
        </p:spPr>
        <p:txBody>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defRPr/>
            </a:pPr>
            <a:r>
              <a:rPr lang="ja-JP" altLang="en-US" sz="2800" dirty="0">
                <a:solidFill>
                  <a:schemeClr val="tx1">
                    <a:lumMod val="65000"/>
                    <a:lumOff val="35000"/>
                  </a:schemeClr>
                </a:solidFill>
                <a:latin typeface="メイリオ" panose="020B0604030504040204" pitchFamily="50" charset="-128"/>
                <a:ea typeface="メイリオ" panose="020B0604030504040204" pitchFamily="50" charset="-128"/>
                <a:cs typeface="A-OTF 見出ゴMB31 Pro MB31" panose="020B0600000000000000" pitchFamily="34" charset="-128"/>
              </a:rPr>
              <a:t>既存顧客へのアプローチと</a:t>
            </a:r>
            <a:r>
              <a:rPr lang="ja-JP" altLang="en-US" sz="2800" b="1" dirty="0">
                <a:solidFill>
                  <a:srgbClr val="FF0000"/>
                </a:solidFill>
                <a:latin typeface="メイリオ" panose="020B0604030504040204" pitchFamily="50" charset="-128"/>
                <a:ea typeface="メイリオ" panose="020B0604030504040204" pitchFamily="50" charset="-128"/>
                <a:cs typeface="A-OTF 見出ゴMB31 Pro MB31" panose="020B0600000000000000" pitchFamily="34" charset="-128"/>
              </a:rPr>
              <a:t>営業生産性の向上</a:t>
            </a:r>
            <a:endParaRPr lang="ja-JP" altLang="en-US" sz="2800" b="1" dirty="0">
              <a:solidFill>
                <a:srgbClr val="FF0000"/>
              </a:solidFill>
              <a:latin typeface="メイリオ" panose="020B0604030504040204" pitchFamily="50" charset="-128"/>
              <a:ea typeface="メイリオ" panose="020B0604030504040204" pitchFamily="50" charset="-128"/>
            </a:endParaRPr>
          </a:p>
          <a:p>
            <a:pPr algn="l">
              <a:defRPr/>
            </a:pPr>
            <a:endParaRPr lang="ja-JP" altLang="en-US" sz="2800" dirty="0">
              <a:solidFill>
                <a:schemeClr val="tx1">
                  <a:lumMod val="65000"/>
                  <a:lumOff val="35000"/>
                </a:schemeClr>
              </a:solidFill>
              <a:latin typeface="メイリオ" panose="020B0604030504040204" pitchFamily="50" charset="-128"/>
              <a:ea typeface="メイリオ" panose="020B0604030504040204" pitchFamily="50" charset="-128"/>
            </a:endParaRPr>
          </a:p>
          <a:p>
            <a:pPr algn="l">
              <a:defRPr/>
            </a:pPr>
            <a:endParaRPr lang="en-US" altLang="ja-JP" sz="2800" dirty="0">
              <a:solidFill>
                <a:schemeClr val="tx1">
                  <a:lumMod val="65000"/>
                  <a:lumOff val="35000"/>
                </a:schemeClr>
              </a:solidFill>
              <a:latin typeface="メイリオ" panose="020B0604030504040204" pitchFamily="50" charset="-128"/>
              <a:ea typeface="メイリオ" panose="020B0604030504040204" pitchFamily="50" charset="-128"/>
            </a:endParaRPr>
          </a:p>
        </p:txBody>
      </p:sp>
      <p:pic>
        <p:nvPicPr>
          <p:cNvPr id="11270" name="図 1">
            <a:extLst>
              <a:ext uri="{FF2B5EF4-FFF2-40B4-BE49-F238E27FC236}">
                <a16:creationId xmlns:a16="http://schemas.microsoft.com/office/drawing/2014/main" id="{05676C25-DA98-1747-8306-52A6C05E50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697163"/>
            <a:ext cx="617538"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図 1">
            <a:extLst>
              <a:ext uri="{FF2B5EF4-FFF2-40B4-BE49-F238E27FC236}">
                <a16:creationId xmlns:a16="http://schemas.microsoft.com/office/drawing/2014/main" id="{BFF39A91-CBEC-2F43-A81B-32C4B4C663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600" y="4149725"/>
            <a:ext cx="617538"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タイトル 14">
            <a:extLst>
              <a:ext uri="{FF2B5EF4-FFF2-40B4-BE49-F238E27FC236}">
                <a16:creationId xmlns:a16="http://schemas.microsoft.com/office/drawing/2014/main" id="{1FEEEA1A-179C-5E4A-A65B-65138DC8DF1F}"/>
              </a:ext>
            </a:extLst>
          </p:cNvPr>
          <p:cNvSpPr txBox="1">
            <a:spLocks/>
          </p:cNvSpPr>
          <p:nvPr/>
        </p:nvSpPr>
        <p:spPr bwMode="auto">
          <a:xfrm>
            <a:off x="128588" y="19050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1800" b="1" kern="0" dirty="0">
                <a:solidFill>
                  <a:srgbClr val="000066"/>
                </a:solidFill>
                <a:latin typeface="メイリオ" panose="020B0604030504040204" pitchFamily="50" charset="-128"/>
                <a:ea typeface="メイリオ" panose="020B0604030504040204" pitchFamily="50" charset="-128"/>
              </a:rPr>
              <a:t>【</a:t>
            </a:r>
            <a:r>
              <a:rPr lang="ja-JP" altLang="en-US" sz="1800" b="1" kern="0">
                <a:solidFill>
                  <a:srgbClr val="000066"/>
                </a:solidFill>
                <a:latin typeface="メイリオ" panose="020B0604030504040204" pitchFamily="50" charset="-128"/>
                <a:ea typeface="メイリオ" panose="020B0604030504040204" pitchFamily="50" charset="-128"/>
              </a:rPr>
              <a:t>確認</a:t>
            </a:r>
            <a:r>
              <a:rPr lang="en-US" altLang="ja-JP" sz="1800" b="1" kern="0" dirty="0">
                <a:solidFill>
                  <a:srgbClr val="000066"/>
                </a:solidFill>
                <a:latin typeface="メイリオ" panose="020B0604030504040204" pitchFamily="50" charset="-128"/>
                <a:ea typeface="メイリオ" panose="020B0604030504040204" pitchFamily="50" charset="-128"/>
              </a:rPr>
              <a:t>】Pardot</a:t>
            </a:r>
            <a:r>
              <a:rPr lang="ja-JP" altLang="en-US" sz="1800" b="1" kern="0">
                <a:solidFill>
                  <a:srgbClr val="000066"/>
                </a:solidFill>
                <a:latin typeface="メイリオ" panose="020B0604030504040204" pitchFamily="50" charset="-128"/>
                <a:ea typeface="メイリオ" panose="020B0604030504040204" pitchFamily="50" charset="-128"/>
              </a:rPr>
              <a:t>の</a:t>
            </a:r>
            <a:r>
              <a:rPr lang="ja-JP" altLang="en-US" sz="1800" b="1" kern="0" dirty="0">
                <a:solidFill>
                  <a:srgbClr val="000066"/>
                </a:solidFill>
                <a:latin typeface="メイリオ" panose="020B0604030504040204" pitchFamily="50" charset="-128"/>
                <a:ea typeface="メイリオ" panose="020B0604030504040204" pitchFamily="50" charset="-128"/>
              </a:rPr>
              <a:t>活用で実現</a:t>
            </a:r>
            <a:r>
              <a:rPr lang="ja-JP" altLang="en-US" sz="1800" b="1" kern="0">
                <a:solidFill>
                  <a:srgbClr val="000066"/>
                </a:solidFill>
                <a:latin typeface="メイリオ" panose="020B0604030504040204" pitchFamily="50" charset="-128"/>
                <a:ea typeface="メイリオ" panose="020B0604030504040204" pitchFamily="50" charset="-128"/>
              </a:rPr>
              <a:t>できること（概要）</a:t>
            </a:r>
            <a:endParaRPr lang="ja-JP" altLang="en-US" sz="1800" b="1" kern="0" dirty="0">
              <a:solidFill>
                <a:srgbClr val="000066"/>
              </a:solidFill>
              <a:latin typeface="メイリオ" panose="020B0604030504040204" pitchFamily="50" charset="-128"/>
              <a:ea typeface="メイリオ" panose="020B0604030504040204" pitchFamily="50"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CD25A04-D802-0142-A453-A7C5C965CB58}"/>
              </a:ext>
            </a:extLst>
          </p:cNvPr>
          <p:cNvSpPr/>
          <p:nvPr/>
        </p:nvSpPr>
        <p:spPr>
          <a:xfrm>
            <a:off x="1868488" y="2492375"/>
            <a:ext cx="5905500" cy="1525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 name="タイトル 14">
            <a:extLst>
              <a:ext uri="{FF2B5EF4-FFF2-40B4-BE49-F238E27FC236}">
                <a16:creationId xmlns:a16="http://schemas.microsoft.com/office/drawing/2014/main" id="{7AE1082A-22D2-5B4B-8540-32756626586A}"/>
              </a:ext>
            </a:extLst>
          </p:cNvPr>
          <p:cNvSpPr txBox="1">
            <a:spLocks/>
          </p:cNvSpPr>
          <p:nvPr/>
        </p:nvSpPr>
        <p:spPr bwMode="auto">
          <a:xfrm>
            <a:off x="141288" y="1460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でできること・ポイント</a:t>
            </a:r>
            <a:endParaRPr lang="ja-JP" altLang="en-US"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315" name="テキスト ボックス 4">
            <a:extLst>
              <a:ext uri="{FF2B5EF4-FFF2-40B4-BE49-F238E27FC236}">
                <a16:creationId xmlns:a16="http://schemas.microsoft.com/office/drawing/2014/main" id="{A7EDDFF5-1FDF-944F-A2B8-11AE4284F937}"/>
              </a:ext>
            </a:extLst>
          </p:cNvPr>
          <p:cNvSpPr txBox="1">
            <a:spLocks noChangeArrowheads="1"/>
          </p:cNvSpPr>
          <p:nvPr/>
        </p:nvSpPr>
        <p:spPr bwMode="auto">
          <a:xfrm>
            <a:off x="265113" y="717550"/>
            <a:ext cx="9110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2400" b="1">
                <a:solidFill>
                  <a:srgbClr val="FF0000"/>
                </a:solidFill>
                <a:latin typeface="メイリオ" panose="020B0604030504040204" pitchFamily="34" charset="-128"/>
                <a:ea typeface="メイリオ" panose="020B0604030504040204" pitchFamily="34" charset="-128"/>
              </a:rPr>
              <a:t>見込み顧客のメール開封、クリック、サイトの閲覧履歴がわかる</a:t>
            </a:r>
          </a:p>
        </p:txBody>
      </p:sp>
      <p:sp>
        <p:nvSpPr>
          <p:cNvPr id="13316" name="テキスト ボックス 6">
            <a:extLst>
              <a:ext uri="{FF2B5EF4-FFF2-40B4-BE49-F238E27FC236}">
                <a16:creationId xmlns:a16="http://schemas.microsoft.com/office/drawing/2014/main" id="{CB6D5262-0D67-C144-B503-5C626D8D2ACF}"/>
              </a:ext>
            </a:extLst>
          </p:cNvPr>
          <p:cNvSpPr txBox="1">
            <a:spLocks noChangeArrowheads="1"/>
          </p:cNvSpPr>
          <p:nvPr/>
        </p:nvSpPr>
        <p:spPr bwMode="auto">
          <a:xfrm>
            <a:off x="800100" y="1341438"/>
            <a:ext cx="81867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en-US" altLang="ja-JP" sz="1600">
                <a:latin typeface="メイリオ" panose="020B0604030504040204" pitchFamily="34" charset="-128"/>
                <a:ea typeface="メイリオ" panose="020B0604030504040204" pitchFamily="34" charset="-128"/>
              </a:rPr>
              <a:t>WEB</a:t>
            </a:r>
            <a:r>
              <a:rPr lang="ja-JP" altLang="en-US" sz="1600">
                <a:latin typeface="メイリオ" panose="020B0604030504040204" pitchFamily="34" charset="-128"/>
                <a:ea typeface="メイリオ" panose="020B0604030504040204" pitchFamily="34" charset="-128"/>
              </a:rPr>
              <a:t>サイトの閲覧履歴、閲覧ページ、時間、またメールの開封やクリックを把握し、</a:t>
            </a:r>
            <a:endParaRPr lang="en-US" altLang="ja-JP" sz="1600">
              <a:latin typeface="メイリオ" panose="020B0604030504040204" pitchFamily="34" charset="-128"/>
              <a:ea typeface="メイリオ" panose="020B0604030504040204" pitchFamily="34" charset="-128"/>
            </a:endParaRPr>
          </a:p>
          <a:p>
            <a:r>
              <a:rPr lang="ja-JP" altLang="en-US" sz="1600">
                <a:latin typeface="メイリオ" panose="020B0604030504040204" pitchFamily="34" charset="-128"/>
                <a:ea typeface="メイリオ" panose="020B0604030504040204" pitchFamily="34" charset="-128"/>
              </a:rPr>
              <a:t>各見込みまたは既存顧客の興味度を計ることができます。</a:t>
            </a:r>
            <a:endParaRPr lang="en-US" altLang="ja-JP" sz="1600">
              <a:latin typeface="メイリオ" panose="020B0604030504040204" pitchFamily="34" charset="-128"/>
              <a:ea typeface="メイリオ" panose="020B0604030504040204" pitchFamily="34" charset="-128"/>
            </a:endParaRPr>
          </a:p>
          <a:p>
            <a:r>
              <a:rPr lang="ja-JP" altLang="en-US" sz="1600">
                <a:latin typeface="メイリオ" panose="020B0604030504040204" pitchFamily="34" charset="-128"/>
                <a:ea typeface="メイリオ" panose="020B0604030504040204" pitchFamily="34" charset="-128"/>
              </a:rPr>
              <a:t>各行動履歴は「スコア」としてポイントが加算され興味度の指標として使用できます。</a:t>
            </a:r>
          </a:p>
        </p:txBody>
      </p:sp>
      <p:sp>
        <p:nvSpPr>
          <p:cNvPr id="8" name="テキスト ボックス 7">
            <a:extLst>
              <a:ext uri="{FF2B5EF4-FFF2-40B4-BE49-F238E27FC236}">
                <a16:creationId xmlns:a16="http://schemas.microsoft.com/office/drawing/2014/main" id="{C290793D-C0AC-C149-9333-0A96DA7F01DE}"/>
              </a:ext>
            </a:extLst>
          </p:cNvPr>
          <p:cNvSpPr txBox="1"/>
          <p:nvPr/>
        </p:nvSpPr>
        <p:spPr>
          <a:xfrm>
            <a:off x="2779713" y="2622550"/>
            <a:ext cx="4083050" cy="1323975"/>
          </a:xfrm>
          <a:prstGeom prst="rect">
            <a:avLst/>
          </a:prstGeom>
          <a:noFill/>
        </p:spPr>
        <p:txBody>
          <a:bodyPr wrap="none">
            <a:spAutoFit/>
          </a:bodyPr>
          <a:lstStyle/>
          <a:p>
            <a:pPr algn="ctr">
              <a:defRPr/>
            </a:pPr>
            <a:r>
              <a:rPr lang="en-US" altLang="ja-JP" sz="1600" b="1" dirty="0">
                <a:latin typeface="Meiryo" panose="020B0604030504040204" pitchFamily="34" charset="-128"/>
                <a:ea typeface="Meiryo" panose="020B0604030504040204" pitchFamily="34" charset="-128"/>
              </a:rPr>
              <a:t>※</a:t>
            </a:r>
            <a:r>
              <a:rPr lang="ja-JP" altLang="en-US" sz="1600" b="1">
                <a:latin typeface="Meiryo" panose="020B0604030504040204" pitchFamily="34" charset="-128"/>
                <a:ea typeface="Meiryo" panose="020B0604030504040204" pitchFamily="34" charset="-128"/>
              </a:rPr>
              <a:t>行動履歴のトラッキングの条件として、</a:t>
            </a:r>
            <a:endParaRPr lang="en-US" altLang="ja-JP" sz="1600" b="1" dirty="0">
              <a:latin typeface="Meiryo" panose="020B0604030504040204" pitchFamily="34" charset="-128"/>
              <a:ea typeface="Meiryo" panose="020B0604030504040204" pitchFamily="34" charset="-128"/>
            </a:endParaRPr>
          </a:p>
          <a:p>
            <a:pPr algn="ctr">
              <a:defRPr/>
            </a:pPr>
            <a:r>
              <a:rPr lang="en-US" altLang="ja-JP" sz="1600" b="1" dirty="0">
                <a:solidFill>
                  <a:schemeClr val="accent6"/>
                </a:solidFill>
                <a:latin typeface="Meiryo" panose="020B0604030504040204" pitchFamily="34" charset="-128"/>
                <a:ea typeface="Meiryo" panose="020B0604030504040204" pitchFamily="34" charset="-128"/>
              </a:rPr>
              <a:t>Pardot</a:t>
            </a:r>
            <a:r>
              <a:rPr lang="ja-JP" altLang="en-US" sz="1600" b="1">
                <a:solidFill>
                  <a:schemeClr val="accent6"/>
                </a:solidFill>
                <a:latin typeface="Meiryo" panose="020B0604030504040204" pitchFamily="34" charset="-128"/>
                <a:ea typeface="Meiryo" panose="020B0604030504040204" pitchFamily="34" charset="-128"/>
              </a:rPr>
              <a:t>フォームの送信</a:t>
            </a:r>
            <a:endParaRPr lang="en-US" altLang="ja-JP" sz="1600" b="1" dirty="0">
              <a:solidFill>
                <a:schemeClr val="accent6"/>
              </a:solidFill>
              <a:latin typeface="Meiryo" panose="020B0604030504040204" pitchFamily="34" charset="-128"/>
              <a:ea typeface="Meiryo" panose="020B0604030504040204" pitchFamily="34" charset="-128"/>
            </a:endParaRPr>
          </a:p>
          <a:p>
            <a:pPr algn="ctr">
              <a:defRPr/>
            </a:pPr>
            <a:r>
              <a:rPr lang="ja-JP" altLang="en-US" sz="1600" b="1">
                <a:latin typeface="Meiryo" panose="020B0604030504040204" pitchFamily="34" charset="-128"/>
                <a:ea typeface="Meiryo" panose="020B0604030504040204" pitchFamily="34" charset="-128"/>
              </a:rPr>
              <a:t>または</a:t>
            </a:r>
            <a:endParaRPr lang="en-US" altLang="ja-JP" sz="1600" b="1" dirty="0">
              <a:latin typeface="Meiryo" panose="020B0604030504040204" pitchFamily="34" charset="-128"/>
              <a:ea typeface="Meiryo" panose="020B0604030504040204" pitchFamily="34" charset="-128"/>
            </a:endParaRPr>
          </a:p>
          <a:p>
            <a:pPr algn="ctr">
              <a:defRPr/>
            </a:pPr>
            <a:r>
              <a:rPr lang="en-US" altLang="ja-JP" sz="1600" b="1" dirty="0">
                <a:solidFill>
                  <a:schemeClr val="accent6"/>
                </a:solidFill>
                <a:latin typeface="Meiryo" panose="020B0604030504040204" pitchFamily="34" charset="-128"/>
                <a:ea typeface="Meiryo" panose="020B0604030504040204" pitchFamily="34" charset="-128"/>
              </a:rPr>
              <a:t>Pardot</a:t>
            </a:r>
            <a:r>
              <a:rPr lang="ja-JP" altLang="en-US" sz="1600" b="1">
                <a:solidFill>
                  <a:schemeClr val="accent6"/>
                </a:solidFill>
                <a:latin typeface="Meiryo" panose="020B0604030504040204" pitchFamily="34" charset="-128"/>
                <a:ea typeface="Meiryo" panose="020B0604030504040204" pitchFamily="34" charset="-128"/>
              </a:rPr>
              <a:t>メールのリンククリック</a:t>
            </a:r>
            <a:endParaRPr lang="en-US" altLang="ja-JP" sz="1600" b="1" dirty="0">
              <a:solidFill>
                <a:schemeClr val="accent6"/>
              </a:solidFill>
              <a:latin typeface="Meiryo" panose="020B0604030504040204" pitchFamily="34" charset="-128"/>
              <a:ea typeface="Meiryo" panose="020B0604030504040204" pitchFamily="34" charset="-128"/>
            </a:endParaRPr>
          </a:p>
          <a:p>
            <a:pPr algn="ctr">
              <a:defRPr/>
            </a:pPr>
            <a:r>
              <a:rPr lang="ja-JP" altLang="en-US" sz="1600" b="1">
                <a:latin typeface="Meiryo" panose="020B0604030504040204" pitchFamily="34" charset="-128"/>
                <a:ea typeface="Meiryo" panose="020B0604030504040204" pitchFamily="34" charset="-128"/>
              </a:rPr>
              <a:t>が必要になります。</a:t>
            </a:r>
          </a:p>
        </p:txBody>
      </p:sp>
      <p:sp>
        <p:nvSpPr>
          <p:cNvPr id="13318" name="テキスト ボックス 9">
            <a:extLst>
              <a:ext uri="{FF2B5EF4-FFF2-40B4-BE49-F238E27FC236}">
                <a16:creationId xmlns:a16="http://schemas.microsoft.com/office/drawing/2014/main" id="{DFDC6E45-3D0B-4442-AE96-D820565A8636}"/>
              </a:ext>
            </a:extLst>
          </p:cNvPr>
          <p:cNvSpPr txBox="1">
            <a:spLocks noChangeArrowheads="1"/>
          </p:cNvSpPr>
          <p:nvPr/>
        </p:nvSpPr>
        <p:spPr bwMode="auto">
          <a:xfrm>
            <a:off x="200025" y="4221163"/>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b="1">
                <a:solidFill>
                  <a:srgbClr val="0070C0"/>
                </a:solidFill>
                <a:latin typeface="メイリオ" panose="020B0604030504040204" pitchFamily="34" charset="-128"/>
                <a:ea typeface="メイリオ" panose="020B0604030504040204" pitchFamily="34" charset="-128"/>
              </a:rPr>
              <a:t>イメージ（例）</a:t>
            </a:r>
          </a:p>
        </p:txBody>
      </p:sp>
      <p:pic>
        <p:nvPicPr>
          <p:cNvPr id="13319" name="Picture 61" descr="http://nj-clucker.com/wp-content/uploads/search-poerpoint-man-images01.png">
            <a:extLst>
              <a:ext uri="{FF2B5EF4-FFF2-40B4-BE49-F238E27FC236}">
                <a16:creationId xmlns:a16="http://schemas.microsoft.com/office/drawing/2014/main" id="{053A3C19-E88D-934E-AFDC-F26E04991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3" y="5013325"/>
            <a:ext cx="7270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テキスト ボックス 10">
            <a:extLst>
              <a:ext uri="{FF2B5EF4-FFF2-40B4-BE49-F238E27FC236}">
                <a16:creationId xmlns:a16="http://schemas.microsoft.com/office/drawing/2014/main" id="{A85CEDE8-F988-204D-8EDE-26863EEF8D5F}"/>
              </a:ext>
            </a:extLst>
          </p:cNvPr>
          <p:cNvSpPr txBox="1">
            <a:spLocks noChangeArrowheads="1"/>
          </p:cNvSpPr>
          <p:nvPr/>
        </p:nvSpPr>
        <p:spPr bwMode="auto">
          <a:xfrm>
            <a:off x="452438" y="4751388"/>
            <a:ext cx="4667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100" b="1">
                <a:latin typeface="メイリオ" panose="020B0604030504040204" pitchFamily="34" charset="-128"/>
                <a:ea typeface="メイリオ" panose="020B0604030504040204" pitchFamily="34" charset="-128"/>
              </a:rPr>
              <a:t>顧客</a:t>
            </a:r>
          </a:p>
        </p:txBody>
      </p:sp>
      <p:pic>
        <p:nvPicPr>
          <p:cNvPr id="13321" name="図 1">
            <a:extLst>
              <a:ext uri="{FF2B5EF4-FFF2-40B4-BE49-F238E27FC236}">
                <a16:creationId xmlns:a16="http://schemas.microsoft.com/office/drawing/2014/main" id="{EE7BF85E-F4DC-D142-9615-ED1A4DE4B7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2838" y="5353050"/>
            <a:ext cx="3841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図 3">
            <a:extLst>
              <a:ext uri="{FF2B5EF4-FFF2-40B4-BE49-F238E27FC236}">
                <a16:creationId xmlns:a16="http://schemas.microsoft.com/office/drawing/2014/main" id="{AE523271-1E74-DD44-8790-8BA9DBAA5C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62775" y="4818063"/>
            <a:ext cx="65405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3" name="テキスト ボックス 24">
            <a:extLst>
              <a:ext uri="{FF2B5EF4-FFF2-40B4-BE49-F238E27FC236}">
                <a16:creationId xmlns:a16="http://schemas.microsoft.com/office/drawing/2014/main" id="{6985531C-BBFC-9A45-A328-D76F8ED57287}"/>
              </a:ext>
            </a:extLst>
          </p:cNvPr>
          <p:cNvSpPr txBox="1">
            <a:spLocks noChangeArrowheads="1"/>
          </p:cNvSpPr>
          <p:nvPr/>
        </p:nvSpPr>
        <p:spPr bwMode="auto">
          <a:xfrm>
            <a:off x="8535988" y="6018213"/>
            <a:ext cx="954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r>
              <a:rPr lang="ja-JP" altLang="en-US" sz="1200" b="1">
                <a:latin typeface="メイリオ" panose="020B0604030504040204" pitchFamily="34" charset="-128"/>
                <a:ea typeface="メイリオ" panose="020B0604030504040204" pitchFamily="34" charset="-128"/>
              </a:rPr>
              <a:t>電話などで</a:t>
            </a:r>
            <a:endParaRPr lang="en-US" altLang="ja-JP" sz="1200" b="1">
              <a:latin typeface="メイリオ" panose="020B0604030504040204" pitchFamily="34" charset="-128"/>
              <a:ea typeface="メイリオ" panose="020B0604030504040204" pitchFamily="34" charset="-128"/>
            </a:endParaRPr>
          </a:p>
          <a:p>
            <a:pPr algn="ctr"/>
            <a:r>
              <a:rPr lang="ja-JP" altLang="en-US" sz="1200" b="1">
                <a:latin typeface="メイリオ" panose="020B0604030504040204" pitchFamily="34" charset="-128"/>
                <a:ea typeface="メイリオ" panose="020B0604030504040204" pitchFamily="34" charset="-128"/>
              </a:rPr>
              <a:t>アプローチ</a:t>
            </a:r>
          </a:p>
        </p:txBody>
      </p:sp>
      <p:pic>
        <p:nvPicPr>
          <p:cNvPr id="13324" name="図 25">
            <a:extLst>
              <a:ext uri="{FF2B5EF4-FFF2-40B4-BE49-F238E27FC236}">
                <a16:creationId xmlns:a16="http://schemas.microsoft.com/office/drawing/2014/main" id="{6C2D5DEB-CDD7-534A-88F5-E64E920C0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0300" y="5754688"/>
            <a:ext cx="307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テキスト ボックス 26">
            <a:extLst>
              <a:ext uri="{FF2B5EF4-FFF2-40B4-BE49-F238E27FC236}">
                <a16:creationId xmlns:a16="http://schemas.microsoft.com/office/drawing/2014/main" id="{6DD3A3C7-6F9F-4640-9371-F93C1B5CB3DE}"/>
              </a:ext>
            </a:extLst>
          </p:cNvPr>
          <p:cNvSpPr txBox="1">
            <a:spLocks noChangeArrowheads="1"/>
          </p:cNvSpPr>
          <p:nvPr/>
        </p:nvSpPr>
        <p:spPr bwMode="auto">
          <a:xfrm>
            <a:off x="769938" y="6048375"/>
            <a:ext cx="11303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900">
                <a:solidFill>
                  <a:srgbClr val="FF0000"/>
                </a:solidFill>
              </a:rPr>
              <a:t>メールリンククリック</a:t>
            </a:r>
          </a:p>
        </p:txBody>
      </p:sp>
      <p:sp>
        <p:nvSpPr>
          <p:cNvPr id="28" name="右矢印 27">
            <a:extLst>
              <a:ext uri="{FF2B5EF4-FFF2-40B4-BE49-F238E27FC236}">
                <a16:creationId xmlns:a16="http://schemas.microsoft.com/office/drawing/2014/main" id="{8E4493FB-39CB-9E4A-8BFF-FE54EC54B753}"/>
              </a:ext>
            </a:extLst>
          </p:cNvPr>
          <p:cNvSpPr/>
          <p:nvPr/>
        </p:nvSpPr>
        <p:spPr>
          <a:xfrm>
            <a:off x="1633538" y="5270500"/>
            <a:ext cx="565150" cy="411163"/>
          </a:xfrm>
          <a:prstGeom prst="rightArrow">
            <a:avLst/>
          </a:prstGeom>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13327" name="図 29">
            <a:extLst>
              <a:ext uri="{FF2B5EF4-FFF2-40B4-BE49-F238E27FC236}">
                <a16:creationId xmlns:a16="http://schemas.microsoft.com/office/drawing/2014/main" id="{744F92A0-4E73-834B-96A7-A516F3977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2825" y="4846638"/>
            <a:ext cx="1895475"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8" name="テキスト ボックス 31">
            <a:extLst>
              <a:ext uri="{FF2B5EF4-FFF2-40B4-BE49-F238E27FC236}">
                <a16:creationId xmlns:a16="http://schemas.microsoft.com/office/drawing/2014/main" id="{A408C5CD-9DF6-2E41-ACC7-30483D747BC3}"/>
              </a:ext>
            </a:extLst>
          </p:cNvPr>
          <p:cNvSpPr txBox="1">
            <a:spLocks noChangeArrowheads="1"/>
          </p:cNvSpPr>
          <p:nvPr/>
        </p:nvSpPr>
        <p:spPr bwMode="auto">
          <a:xfrm>
            <a:off x="2349500" y="5876925"/>
            <a:ext cx="18764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200" b="1">
                <a:latin typeface="メイリオ" panose="020B0604030504040204" pitchFamily="34" charset="-128"/>
                <a:ea typeface="メイリオ" panose="020B0604030504040204" pitchFamily="34" charset="-128"/>
              </a:rPr>
              <a:t>行動トラッキング可能に</a:t>
            </a:r>
          </a:p>
        </p:txBody>
      </p:sp>
      <p:sp>
        <p:nvSpPr>
          <p:cNvPr id="33" name="右矢印 32">
            <a:extLst>
              <a:ext uri="{FF2B5EF4-FFF2-40B4-BE49-F238E27FC236}">
                <a16:creationId xmlns:a16="http://schemas.microsoft.com/office/drawing/2014/main" id="{87F23B72-A06E-FC48-A94A-B5367BF57DAB}"/>
              </a:ext>
            </a:extLst>
          </p:cNvPr>
          <p:cNvSpPr/>
          <p:nvPr/>
        </p:nvSpPr>
        <p:spPr>
          <a:xfrm>
            <a:off x="4154488" y="5270500"/>
            <a:ext cx="563562" cy="411163"/>
          </a:xfrm>
          <a:prstGeom prst="rightArrow">
            <a:avLst/>
          </a:prstGeom>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13330" name="Picture 7">
            <a:extLst>
              <a:ext uri="{FF2B5EF4-FFF2-40B4-BE49-F238E27FC236}">
                <a16:creationId xmlns:a16="http://schemas.microsoft.com/office/drawing/2014/main" id="{1B526F00-1932-1846-9200-CD02DEB48D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b="8916"/>
          <a:stretch>
            <a:fillRect/>
          </a:stretch>
        </p:blipFill>
        <p:spPr bwMode="gray">
          <a:xfrm>
            <a:off x="6608763" y="5484813"/>
            <a:ext cx="4318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1" name="テキスト ボックス 34">
            <a:extLst>
              <a:ext uri="{FF2B5EF4-FFF2-40B4-BE49-F238E27FC236}">
                <a16:creationId xmlns:a16="http://schemas.microsoft.com/office/drawing/2014/main" id="{F6345285-7A39-CE47-AE7D-EDF179DE9752}"/>
              </a:ext>
            </a:extLst>
          </p:cNvPr>
          <p:cNvSpPr txBox="1">
            <a:spLocks noChangeArrowheads="1"/>
          </p:cNvSpPr>
          <p:nvPr/>
        </p:nvSpPr>
        <p:spPr bwMode="auto">
          <a:xfrm>
            <a:off x="6648450" y="6022975"/>
            <a:ext cx="1184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r>
              <a:rPr lang="ja-JP" altLang="en-US" sz="1200" b="1">
                <a:latin typeface="メイリオ" panose="020B0604030504040204" pitchFamily="34" charset="-128"/>
                <a:ea typeface="メイリオ" panose="020B0604030504040204" pitchFamily="34" charset="-128"/>
              </a:rPr>
              <a:t>スコア上昇で</a:t>
            </a:r>
            <a:endParaRPr lang="en-US" altLang="ja-JP" sz="1200" b="1">
              <a:latin typeface="メイリオ" panose="020B0604030504040204" pitchFamily="34" charset="-128"/>
              <a:ea typeface="メイリオ" panose="020B0604030504040204" pitchFamily="34" charset="-128"/>
            </a:endParaRPr>
          </a:p>
          <a:p>
            <a:pPr algn="ctr"/>
            <a:r>
              <a:rPr lang="en-US" altLang="ja-JP" sz="1200" b="1">
                <a:latin typeface="メイリオ" panose="020B0604030504040204" pitchFamily="34" charset="-128"/>
                <a:ea typeface="メイリオ" panose="020B0604030504040204" pitchFamily="34" charset="-128"/>
              </a:rPr>
              <a:t>Pardot</a:t>
            </a:r>
            <a:r>
              <a:rPr lang="ja-JP" altLang="en-US" sz="1200" b="1">
                <a:latin typeface="メイリオ" panose="020B0604030504040204" pitchFamily="34" charset="-128"/>
                <a:ea typeface="メイリオ" panose="020B0604030504040204" pitchFamily="34" charset="-128"/>
              </a:rPr>
              <a:t>からの</a:t>
            </a:r>
            <a:endParaRPr lang="en-US" altLang="ja-JP" sz="1200" b="1">
              <a:latin typeface="メイリオ" panose="020B0604030504040204" pitchFamily="34" charset="-128"/>
              <a:ea typeface="メイリオ" panose="020B0604030504040204" pitchFamily="34" charset="-128"/>
            </a:endParaRPr>
          </a:p>
          <a:p>
            <a:pPr algn="ctr"/>
            <a:r>
              <a:rPr lang="ja-JP" altLang="en-US" sz="1200" b="1">
                <a:latin typeface="メイリオ" panose="020B0604030504040204" pitchFamily="34" charset="-128"/>
                <a:ea typeface="メイリオ" panose="020B0604030504040204" pitchFamily="34" charset="-128"/>
              </a:rPr>
              <a:t>通知メール</a:t>
            </a:r>
          </a:p>
        </p:txBody>
      </p:sp>
      <p:sp>
        <p:nvSpPr>
          <p:cNvPr id="13332" name="テキスト ボックス 36">
            <a:extLst>
              <a:ext uri="{FF2B5EF4-FFF2-40B4-BE49-F238E27FC236}">
                <a16:creationId xmlns:a16="http://schemas.microsoft.com/office/drawing/2014/main" id="{A2D36674-B532-D34B-B03C-7BA51F12B9FC}"/>
              </a:ext>
            </a:extLst>
          </p:cNvPr>
          <p:cNvSpPr txBox="1">
            <a:spLocks noChangeArrowheads="1"/>
          </p:cNvSpPr>
          <p:nvPr/>
        </p:nvSpPr>
        <p:spPr bwMode="auto">
          <a:xfrm>
            <a:off x="7040563" y="4540250"/>
            <a:ext cx="4667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100" b="1">
                <a:latin typeface="メイリオ" panose="020B0604030504040204" pitchFamily="34" charset="-128"/>
                <a:ea typeface="メイリオ" panose="020B0604030504040204" pitchFamily="34" charset="-128"/>
              </a:rPr>
              <a:t>営業</a:t>
            </a:r>
          </a:p>
        </p:txBody>
      </p:sp>
      <p:pic>
        <p:nvPicPr>
          <p:cNvPr id="13333" name="図 3">
            <a:extLst>
              <a:ext uri="{FF2B5EF4-FFF2-40B4-BE49-F238E27FC236}">
                <a16:creationId xmlns:a16="http://schemas.microsoft.com/office/drawing/2014/main" id="{AA377414-9461-5F4C-8B94-649CC1555A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21725" y="4797425"/>
            <a:ext cx="655638"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4" name="Picture 65" descr="http://designup.jp/wp/wp-content/uploads/2015/05/phone-icon-391-07.jpg">
            <a:extLst>
              <a:ext uri="{FF2B5EF4-FFF2-40B4-BE49-F238E27FC236}">
                <a16:creationId xmlns:a16="http://schemas.microsoft.com/office/drawing/2014/main" id="{EF9AC71F-8162-B944-82D6-F4BBEED377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3913" y="5472113"/>
            <a:ext cx="414337"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右矢印 39">
            <a:extLst>
              <a:ext uri="{FF2B5EF4-FFF2-40B4-BE49-F238E27FC236}">
                <a16:creationId xmlns:a16="http://schemas.microsoft.com/office/drawing/2014/main" id="{42FFC235-B4F4-F94D-9E6B-5FFEA6C02870}"/>
              </a:ext>
            </a:extLst>
          </p:cNvPr>
          <p:cNvSpPr/>
          <p:nvPr/>
        </p:nvSpPr>
        <p:spPr>
          <a:xfrm>
            <a:off x="7793038" y="5264150"/>
            <a:ext cx="563562" cy="409575"/>
          </a:xfrm>
          <a:prstGeom prst="rightArrow">
            <a:avLst/>
          </a:prstGeom>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336" name="テキスト ボックス 40">
            <a:extLst>
              <a:ext uri="{FF2B5EF4-FFF2-40B4-BE49-F238E27FC236}">
                <a16:creationId xmlns:a16="http://schemas.microsoft.com/office/drawing/2014/main" id="{22D35C40-8708-C445-8B0F-988C04AE44AD}"/>
              </a:ext>
            </a:extLst>
          </p:cNvPr>
          <p:cNvSpPr txBox="1">
            <a:spLocks noChangeArrowheads="1"/>
          </p:cNvSpPr>
          <p:nvPr/>
        </p:nvSpPr>
        <p:spPr bwMode="auto">
          <a:xfrm>
            <a:off x="8740775" y="4540250"/>
            <a:ext cx="4667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100" b="1">
                <a:latin typeface="メイリオ" panose="020B0604030504040204" pitchFamily="34" charset="-128"/>
                <a:ea typeface="メイリオ" panose="020B0604030504040204" pitchFamily="34" charset="-128"/>
              </a:rPr>
              <a:t>営業</a:t>
            </a:r>
          </a:p>
        </p:txBody>
      </p:sp>
      <p:sp>
        <p:nvSpPr>
          <p:cNvPr id="13337" name="テキスト ボックス 42">
            <a:extLst>
              <a:ext uri="{FF2B5EF4-FFF2-40B4-BE49-F238E27FC236}">
                <a16:creationId xmlns:a16="http://schemas.microsoft.com/office/drawing/2014/main" id="{69DEA7CB-5331-3547-A10C-92F09B6E4065}"/>
              </a:ext>
            </a:extLst>
          </p:cNvPr>
          <p:cNvSpPr txBox="1">
            <a:spLocks noChangeArrowheads="1"/>
          </p:cNvSpPr>
          <p:nvPr/>
        </p:nvSpPr>
        <p:spPr bwMode="auto">
          <a:xfrm>
            <a:off x="4441825" y="5908675"/>
            <a:ext cx="1570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r>
              <a:rPr lang="ja-JP" altLang="en-US" sz="1200" b="1">
                <a:latin typeface="メイリオ" panose="020B0604030504040204" pitchFamily="34" charset="-128"/>
                <a:ea typeface="メイリオ" panose="020B0604030504040204" pitchFamily="34" charset="-128"/>
              </a:rPr>
              <a:t>サイトを何度も閲覧</a:t>
            </a:r>
            <a:endParaRPr lang="en-US" altLang="ja-JP" sz="1200" b="1">
              <a:latin typeface="メイリオ" panose="020B0604030504040204" pitchFamily="34" charset="-128"/>
              <a:ea typeface="メイリオ" panose="020B0604030504040204" pitchFamily="34" charset="-128"/>
            </a:endParaRPr>
          </a:p>
          <a:p>
            <a:pPr algn="ctr"/>
            <a:r>
              <a:rPr lang="ja-JP" altLang="en-US" sz="1200" b="1">
                <a:latin typeface="メイリオ" panose="020B0604030504040204" pitchFamily="34" charset="-128"/>
                <a:ea typeface="メイリオ" panose="020B0604030504040204" pitchFamily="34" charset="-128"/>
              </a:rPr>
              <a:t>スコア上昇</a:t>
            </a:r>
            <a:r>
              <a:rPr lang="ja-JP" altLang="en-US" sz="1200" b="1">
                <a:solidFill>
                  <a:srgbClr val="FF0000"/>
                </a:solidFill>
                <a:latin typeface="メイリオ" panose="020B0604030504040204" pitchFamily="34" charset="-128"/>
                <a:ea typeface="メイリオ" panose="020B0604030504040204" pitchFamily="34" charset="-128"/>
              </a:rPr>
              <a:t>➚</a:t>
            </a:r>
          </a:p>
        </p:txBody>
      </p:sp>
      <p:sp>
        <p:nvSpPr>
          <p:cNvPr id="44" name="右矢印 43">
            <a:extLst>
              <a:ext uri="{FF2B5EF4-FFF2-40B4-BE49-F238E27FC236}">
                <a16:creationId xmlns:a16="http://schemas.microsoft.com/office/drawing/2014/main" id="{6DBB8196-19DB-8C41-96E5-91A7D3AC112C}"/>
              </a:ext>
            </a:extLst>
          </p:cNvPr>
          <p:cNvSpPr/>
          <p:nvPr/>
        </p:nvSpPr>
        <p:spPr>
          <a:xfrm>
            <a:off x="5900738" y="5270500"/>
            <a:ext cx="565150" cy="411163"/>
          </a:xfrm>
          <a:prstGeom prst="rightArrow">
            <a:avLst/>
          </a:prstGeom>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3339" name="テキスト ボックス 44">
            <a:extLst>
              <a:ext uri="{FF2B5EF4-FFF2-40B4-BE49-F238E27FC236}">
                <a16:creationId xmlns:a16="http://schemas.microsoft.com/office/drawing/2014/main" id="{10695A48-B3BB-DD4C-95D4-CC4A2FA8D0D3}"/>
              </a:ext>
            </a:extLst>
          </p:cNvPr>
          <p:cNvSpPr txBox="1">
            <a:spLocks noChangeArrowheads="1"/>
          </p:cNvSpPr>
          <p:nvPr/>
        </p:nvSpPr>
        <p:spPr bwMode="auto">
          <a:xfrm>
            <a:off x="4749800" y="4581525"/>
            <a:ext cx="4667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100" b="1">
                <a:latin typeface="メイリオ" panose="020B0604030504040204" pitchFamily="34" charset="-128"/>
                <a:ea typeface="メイリオ" panose="020B0604030504040204" pitchFamily="34" charset="-128"/>
              </a:rPr>
              <a:t>顧客</a:t>
            </a:r>
          </a:p>
        </p:txBody>
      </p:sp>
      <p:pic>
        <p:nvPicPr>
          <p:cNvPr id="13340" name="図 11">
            <a:extLst>
              <a:ext uri="{FF2B5EF4-FFF2-40B4-BE49-F238E27FC236}">
                <a16:creationId xmlns:a16="http://schemas.microsoft.com/office/drawing/2014/main" id="{D31C17DF-BB83-174F-ADA0-D6EF7E5FF24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251450" y="5373688"/>
            <a:ext cx="45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1" name="テキスト ボックス 30">
            <a:extLst>
              <a:ext uri="{FF2B5EF4-FFF2-40B4-BE49-F238E27FC236}">
                <a16:creationId xmlns:a16="http://schemas.microsoft.com/office/drawing/2014/main" id="{EE8E3575-ADC5-5041-94F0-CA0828849534}"/>
              </a:ext>
            </a:extLst>
          </p:cNvPr>
          <p:cNvSpPr txBox="1">
            <a:spLocks noChangeArrowheads="1"/>
          </p:cNvSpPr>
          <p:nvPr/>
        </p:nvSpPr>
        <p:spPr bwMode="auto">
          <a:xfrm>
            <a:off x="5535613" y="5162550"/>
            <a:ext cx="319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en-US" altLang="ja-JP"/>
              <a:t>+</a:t>
            </a:r>
            <a:endParaRPr lang="ja-JP" altLang="en-US"/>
          </a:p>
        </p:txBody>
      </p:sp>
      <p:pic>
        <p:nvPicPr>
          <p:cNvPr id="13342" name="Picture 61" descr="http://nj-clucker.com/wp-content/uploads/search-poerpoint-man-images01.png">
            <a:extLst>
              <a:ext uri="{FF2B5EF4-FFF2-40B4-BE49-F238E27FC236}">
                <a16:creationId xmlns:a16="http://schemas.microsoft.com/office/drawing/2014/main" id="{CC67E286-AE9E-5A4C-AA22-193882DF9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725" y="4843463"/>
            <a:ext cx="7270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タイトル 14">
            <a:extLst>
              <a:ext uri="{FF2B5EF4-FFF2-40B4-BE49-F238E27FC236}">
                <a16:creationId xmlns:a16="http://schemas.microsoft.com/office/drawing/2014/main" id="{CAB54ED0-DC7F-2E4E-B670-4A623F5FCB6E}"/>
              </a:ext>
            </a:extLst>
          </p:cNvPr>
          <p:cNvSpPr txBox="1">
            <a:spLocks/>
          </p:cNvSpPr>
          <p:nvPr/>
        </p:nvSpPr>
        <p:spPr bwMode="auto">
          <a:xfrm>
            <a:off x="-11113" y="150813"/>
            <a:ext cx="891540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en-US" altLang="ja-JP" b="1">
                <a:solidFill>
                  <a:srgbClr val="000066"/>
                </a:solidFill>
                <a:latin typeface="メイリオ" panose="020B0604030504040204" pitchFamily="34" charset="-128"/>
                <a:ea typeface="メイリオ" panose="020B0604030504040204" pitchFamily="34" charset="-128"/>
              </a:rPr>
              <a:t>【</a:t>
            </a:r>
            <a:r>
              <a:rPr lang="ja-JP" altLang="en-US" b="1">
                <a:solidFill>
                  <a:srgbClr val="000066"/>
                </a:solidFill>
                <a:latin typeface="メイリオ" panose="020B0604030504040204" pitchFamily="34" charset="-128"/>
                <a:ea typeface="メイリオ" panose="020B0604030504040204" pitchFamily="34" charset="-128"/>
              </a:rPr>
              <a:t>参考</a:t>
            </a:r>
            <a:r>
              <a:rPr lang="en-US" altLang="ja-JP" b="1">
                <a:solidFill>
                  <a:srgbClr val="000066"/>
                </a:solidFill>
                <a:latin typeface="メイリオ" panose="020B0604030504040204" pitchFamily="34" charset="-128"/>
                <a:ea typeface="メイリオ" panose="020B0604030504040204" pitchFamily="34" charset="-128"/>
              </a:rPr>
              <a:t>】</a:t>
            </a:r>
            <a:r>
              <a:rPr lang="ja-JP" altLang="en-US" b="1">
                <a:solidFill>
                  <a:srgbClr val="000066"/>
                </a:solidFill>
                <a:latin typeface="メイリオ" panose="020B0604030504040204" pitchFamily="34" charset="-128"/>
                <a:ea typeface="メイリオ" panose="020B0604030504040204" pitchFamily="34" charset="-128"/>
              </a:rPr>
              <a:t>営業へのリアルタイム通知によるコンタクト率向上</a:t>
            </a:r>
          </a:p>
        </p:txBody>
      </p:sp>
      <p:sp>
        <p:nvSpPr>
          <p:cNvPr id="69" name="正方形/長方形 24">
            <a:extLst>
              <a:ext uri="{FF2B5EF4-FFF2-40B4-BE49-F238E27FC236}">
                <a16:creationId xmlns:a16="http://schemas.microsoft.com/office/drawing/2014/main" id="{F7ADD3B7-6FAC-EA4D-9B57-A40FEC936796}"/>
              </a:ext>
            </a:extLst>
          </p:cNvPr>
          <p:cNvSpPr>
            <a:spLocks noChangeArrowheads="1"/>
          </p:cNvSpPr>
          <p:nvPr/>
        </p:nvSpPr>
        <p:spPr bwMode="auto">
          <a:xfrm>
            <a:off x="179388" y="660400"/>
            <a:ext cx="9652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defRPr/>
            </a:pPr>
            <a:r>
              <a:rPr lang="ja-JP" altLang="en-US" sz="1999" b="1" dirty="0">
                <a:solidFill>
                  <a:schemeClr val="accent6"/>
                </a:solidFill>
                <a:latin typeface="メイリオ" panose="020B0604030504040204" pitchFamily="50" charset="-128"/>
                <a:ea typeface="メイリオ" panose="020B0604030504040204" pitchFamily="50" charset="-128"/>
              </a:rPr>
              <a:t>見込顧客の活動履歴を細かく知ることで、コンタクト率・商談数を向上させる</a:t>
            </a:r>
            <a:endParaRPr lang="en-US" altLang="ja-JP" sz="1999" b="1" dirty="0">
              <a:solidFill>
                <a:schemeClr val="accent6"/>
              </a:solidFill>
              <a:latin typeface="メイリオ" panose="020B0604030504040204" pitchFamily="50" charset="-128"/>
              <a:ea typeface="メイリオ" panose="020B0604030504040204" pitchFamily="50" charset="-128"/>
            </a:endParaRPr>
          </a:p>
        </p:txBody>
      </p:sp>
      <p:sp>
        <p:nvSpPr>
          <p:cNvPr id="15363" name="正方形/長方形 24">
            <a:extLst>
              <a:ext uri="{FF2B5EF4-FFF2-40B4-BE49-F238E27FC236}">
                <a16:creationId xmlns:a16="http://schemas.microsoft.com/office/drawing/2014/main" id="{34CF2304-2235-1B4E-90DB-50D6C9F9415C}"/>
              </a:ext>
            </a:extLst>
          </p:cNvPr>
          <p:cNvSpPr>
            <a:spLocks noChangeArrowheads="1"/>
          </p:cNvSpPr>
          <p:nvPr/>
        </p:nvSpPr>
        <p:spPr bwMode="auto">
          <a:xfrm>
            <a:off x="179388" y="1077913"/>
            <a:ext cx="965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400" b="1">
                <a:latin typeface="メイリオ" panose="020B0604030504040204" pitchFamily="34" charset="-128"/>
                <a:ea typeface="メイリオ" panose="020B0604030504040204" pitchFamily="34" charset="-128"/>
              </a:rPr>
              <a:t>「誰が」「いつ」「どこで」「どのような行動をしたか」といった</a:t>
            </a:r>
            <a:r>
              <a:rPr lang="en-US" altLang="ja-JP" sz="1400" b="1">
                <a:latin typeface="メイリオ" panose="020B0604030504040204" pitchFamily="34" charset="-128"/>
                <a:ea typeface="メイリオ" panose="020B0604030504040204" pitchFamily="34" charset="-128"/>
              </a:rPr>
              <a:t>WEB</a:t>
            </a:r>
            <a:r>
              <a:rPr lang="ja-JP" altLang="en-US" sz="1400" b="1">
                <a:latin typeface="メイリオ" panose="020B0604030504040204" pitchFamily="34" charset="-128"/>
                <a:ea typeface="メイリオ" panose="020B0604030504040204" pitchFamily="34" charset="-128"/>
              </a:rPr>
              <a:t>行動履歴を営業が活用すると</a:t>
            </a:r>
            <a:endParaRPr lang="en-US" altLang="ja-JP" sz="1400" b="1">
              <a:latin typeface="メイリオ" panose="020B0604030504040204" pitchFamily="34" charset="-128"/>
              <a:ea typeface="メイリオ" panose="020B0604030504040204" pitchFamily="34" charset="-128"/>
            </a:endParaRPr>
          </a:p>
          <a:p>
            <a:pPr eaLnBrk="1" hangingPunct="1"/>
            <a:r>
              <a:rPr lang="ja-JP" altLang="en-US" sz="1400" b="1">
                <a:solidFill>
                  <a:srgbClr val="FF0000"/>
                </a:solidFill>
                <a:latin typeface="メイリオ" panose="020B0604030504040204" pitchFamily="34" charset="-128"/>
                <a:ea typeface="メイリオ" panose="020B0604030504040204" pitchFamily="34" charset="-128"/>
              </a:rPr>
              <a:t>電話のつながりやすさ</a:t>
            </a:r>
            <a:r>
              <a:rPr lang="ja-JP" altLang="en-US" sz="1400" b="1">
                <a:latin typeface="メイリオ" panose="020B0604030504040204" pitchFamily="34" charset="-128"/>
                <a:ea typeface="メイリオ" panose="020B0604030504040204" pitchFamily="34" charset="-128"/>
              </a:rPr>
              <a:t>だけでなく、興味を持っている情報などがわかり</a:t>
            </a:r>
            <a:r>
              <a:rPr lang="ja-JP" altLang="en-US" sz="1400" b="1">
                <a:solidFill>
                  <a:srgbClr val="FF0000"/>
                </a:solidFill>
                <a:latin typeface="メイリオ" panose="020B0604030504040204" pitchFamily="34" charset="-128"/>
                <a:ea typeface="メイリオ" panose="020B0604030504040204" pitchFamily="34" charset="-128"/>
              </a:rPr>
              <a:t>提案の精度が高まります</a:t>
            </a:r>
            <a:r>
              <a:rPr lang="ja-JP" altLang="en-US" sz="1400" b="1">
                <a:latin typeface="メイリオ" panose="020B0604030504040204" pitchFamily="34" charset="-128"/>
                <a:ea typeface="メイリオ" panose="020B0604030504040204" pitchFamily="34" charset="-128"/>
              </a:rPr>
              <a:t>。</a:t>
            </a:r>
            <a:endParaRPr lang="en-US" altLang="ja-JP" sz="1400" b="1">
              <a:latin typeface="メイリオ" panose="020B0604030504040204" pitchFamily="34" charset="-128"/>
              <a:ea typeface="メイリオ" panose="020B0604030504040204" pitchFamily="34" charset="-128"/>
            </a:endParaRPr>
          </a:p>
          <a:p>
            <a:pPr eaLnBrk="1" hangingPunct="1"/>
            <a:r>
              <a:rPr lang="ja-JP" altLang="en-US" sz="1400" b="1">
                <a:latin typeface="メイリオ" panose="020B0604030504040204" pitchFamily="34" charset="-128"/>
                <a:ea typeface="メイリオ" panose="020B0604030504040204" pitchFamily="34" charset="-128"/>
              </a:rPr>
              <a:t>見込顧客が</a:t>
            </a:r>
            <a:r>
              <a:rPr lang="en-US" altLang="ja-JP" sz="1400" b="1">
                <a:latin typeface="メイリオ" panose="020B0604030504040204" pitchFamily="34" charset="-128"/>
                <a:ea typeface="メイリオ" panose="020B0604030504040204" pitchFamily="34" charset="-128"/>
              </a:rPr>
              <a:t>WEB</a:t>
            </a:r>
            <a:r>
              <a:rPr lang="ja-JP" altLang="en-US" sz="1400" b="1">
                <a:latin typeface="メイリオ" panose="020B0604030504040204" pitchFamily="34" charset="-128"/>
                <a:ea typeface="メイリオ" panose="020B0604030504040204" pitchFamily="34" charset="-128"/>
              </a:rPr>
              <a:t>上の広告や資料を見ている時、</a:t>
            </a:r>
            <a:r>
              <a:rPr lang="ja-JP" altLang="en-US" sz="1400" b="1">
                <a:solidFill>
                  <a:srgbClr val="FF0000"/>
                </a:solidFill>
                <a:latin typeface="メイリオ" panose="020B0604030504040204" pitchFamily="34" charset="-128"/>
                <a:ea typeface="メイリオ" panose="020B0604030504040204" pitchFamily="34" charset="-128"/>
              </a:rPr>
              <a:t>リアルタイムで営業へお知らせ</a:t>
            </a:r>
            <a:r>
              <a:rPr lang="ja-JP" altLang="en-US" sz="1400" b="1">
                <a:latin typeface="メイリオ" panose="020B0604030504040204" pitchFamily="34" charset="-128"/>
                <a:ea typeface="メイリオ" panose="020B0604030504040204" pitchFamily="34" charset="-128"/>
              </a:rPr>
              <a:t>することが可能。</a:t>
            </a:r>
            <a:endParaRPr lang="en-US" altLang="ja-JP" sz="1400" b="1">
              <a:latin typeface="メイリオ" panose="020B0604030504040204" pitchFamily="34" charset="-128"/>
              <a:ea typeface="メイリオ" panose="020B0604030504040204" pitchFamily="34" charset="-128"/>
            </a:endParaRPr>
          </a:p>
        </p:txBody>
      </p:sp>
      <p:sp>
        <p:nvSpPr>
          <p:cNvPr id="7" name="正方形/長方形 6">
            <a:extLst>
              <a:ext uri="{FF2B5EF4-FFF2-40B4-BE49-F238E27FC236}">
                <a16:creationId xmlns:a16="http://schemas.microsoft.com/office/drawing/2014/main" id="{30737598-555A-364F-9158-F94906C329E0}"/>
              </a:ext>
            </a:extLst>
          </p:cNvPr>
          <p:cNvSpPr/>
          <p:nvPr/>
        </p:nvSpPr>
        <p:spPr>
          <a:xfrm>
            <a:off x="149225" y="2066925"/>
            <a:ext cx="9628188" cy="349250"/>
          </a:xfrm>
          <a:prstGeom prst="rect">
            <a:avLst/>
          </a:prstGeom>
          <a:solidFill>
            <a:schemeClr val="accent6"/>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400" b="1" dirty="0">
                <a:latin typeface="Meiryo UI" panose="020B0604030504040204" pitchFamily="50" charset="-128"/>
                <a:ea typeface="Meiryo UI" panose="020B0604030504040204" pitchFamily="50" charset="-128"/>
              </a:rPr>
              <a:t>WEB</a:t>
            </a:r>
            <a:r>
              <a:rPr lang="ja-JP" altLang="en-US" sz="1400" b="1" dirty="0">
                <a:latin typeface="Meiryo UI" panose="020B0604030504040204" pitchFamily="50" charset="-128"/>
                <a:ea typeface="Meiryo UI" panose="020B0604030504040204" pitchFamily="50" charset="-128"/>
              </a:rPr>
              <a:t>行動履歴</a:t>
            </a:r>
          </a:p>
        </p:txBody>
      </p:sp>
      <p:sp>
        <p:nvSpPr>
          <p:cNvPr id="8" name="正方形/長方形 7">
            <a:extLst>
              <a:ext uri="{FF2B5EF4-FFF2-40B4-BE49-F238E27FC236}">
                <a16:creationId xmlns:a16="http://schemas.microsoft.com/office/drawing/2014/main" id="{6192EE70-F2C2-454D-BEAE-441110703DD0}"/>
              </a:ext>
            </a:extLst>
          </p:cNvPr>
          <p:cNvSpPr/>
          <p:nvPr/>
        </p:nvSpPr>
        <p:spPr>
          <a:xfrm>
            <a:off x="149225" y="2122488"/>
            <a:ext cx="9628188" cy="4402137"/>
          </a:xfrm>
          <a:prstGeom prst="rect">
            <a:avLst/>
          </a:prstGeom>
          <a:no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366" name="Rectangle 4">
            <a:extLst>
              <a:ext uri="{FF2B5EF4-FFF2-40B4-BE49-F238E27FC236}">
                <a16:creationId xmlns:a16="http://schemas.microsoft.com/office/drawing/2014/main" id="{F2142F9A-8D37-1F4C-A545-CA41E0EC53C5}"/>
              </a:ext>
            </a:extLst>
          </p:cNvPr>
          <p:cNvSpPr>
            <a:spLocks noChangeArrowheads="1"/>
          </p:cNvSpPr>
          <p:nvPr/>
        </p:nvSpPr>
        <p:spPr bwMode="auto">
          <a:xfrm>
            <a:off x="595313" y="2486025"/>
            <a:ext cx="8821737"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eaLnBrk="1" hangingPunct="1"/>
            <a:r>
              <a:rPr lang="ja-JP" altLang="en-US" sz="1400" b="1">
                <a:latin typeface="Meiryo UI" panose="020B0604030504040204" pitchFamily="34" charset="-128"/>
                <a:ea typeface="Meiryo UI" panose="020B0604030504040204" pitchFamily="34" charset="-128"/>
                <a:cs typeface="Times New Roman" panose="02020603050405020304" pitchFamily="18" charset="0"/>
              </a:rPr>
              <a:t>■様々なアクションをトリガーにした</a:t>
            </a:r>
            <a:r>
              <a:rPr lang="en-US" altLang="ja-JP" sz="1400" b="1">
                <a:latin typeface="Meiryo UI" panose="020B0604030504040204" pitchFamily="34" charset="-128"/>
                <a:ea typeface="Meiryo UI" panose="020B0604030504040204" pitchFamily="34" charset="-128"/>
                <a:cs typeface="Times New Roman" panose="02020603050405020304" pitchFamily="18" charset="0"/>
              </a:rPr>
              <a:t>WEB</a:t>
            </a:r>
            <a:r>
              <a:rPr lang="ja-JP" altLang="en-US" sz="1400" b="1">
                <a:latin typeface="Meiryo UI" panose="020B0604030504040204" pitchFamily="34" charset="-128"/>
                <a:ea typeface="Meiryo UI" panose="020B0604030504040204" pitchFamily="34" charset="-128"/>
                <a:cs typeface="Times New Roman" panose="02020603050405020304" pitchFamily="18" charset="0"/>
              </a:rPr>
              <a:t>行動履歴の営業での活用</a:t>
            </a:r>
            <a:endParaRPr lang="en-US" altLang="ja-JP" sz="1400" b="1">
              <a:latin typeface="Meiryo UI" panose="020B0604030504040204" pitchFamily="34" charset="-128"/>
              <a:ea typeface="Meiryo UI" panose="020B0604030504040204" pitchFamily="34" charset="-128"/>
              <a:cs typeface="Times New Roman" panose="02020603050405020304" pitchFamily="18" charset="0"/>
            </a:endParaRPr>
          </a:p>
          <a:p>
            <a:pPr eaLnBrk="1" hangingPunct="1"/>
            <a:r>
              <a:rPr lang="ja-JP" altLang="en-US" sz="1000" b="1">
                <a:latin typeface="Meiryo UI" panose="020B0604030504040204" pitchFamily="34" charset="-128"/>
                <a:ea typeface="Meiryo UI" panose="020B0604030504040204" pitchFamily="34" charset="-128"/>
                <a:cs typeface="Times New Roman" panose="02020603050405020304" pitchFamily="18" charset="0"/>
              </a:rPr>
              <a:t>下記は一例ですが、見込顧客のアクションをトリガーに様々な連携が可能となってきます。</a:t>
            </a:r>
          </a:p>
        </p:txBody>
      </p:sp>
      <p:pic>
        <p:nvPicPr>
          <p:cNvPr id="15367" name="Picture 61" descr="http://nj-clucker.com/wp-content/uploads/search-poerpoint-man-images01.png">
            <a:extLst>
              <a:ext uri="{FF2B5EF4-FFF2-40B4-BE49-F238E27FC236}">
                <a16:creationId xmlns:a16="http://schemas.microsoft.com/office/drawing/2014/main" id="{F101AC3C-3D91-BA40-A938-4E78C77A3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3689350"/>
            <a:ext cx="7270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AutoShape 45">
            <a:extLst>
              <a:ext uri="{FF2B5EF4-FFF2-40B4-BE49-F238E27FC236}">
                <a16:creationId xmlns:a16="http://schemas.microsoft.com/office/drawing/2014/main" id="{7E409278-7F8D-9145-B21C-EFE69FF71C7A}"/>
              </a:ext>
            </a:extLst>
          </p:cNvPr>
          <p:cNvCxnSpPr>
            <a:cxnSpLocks noChangeShapeType="1"/>
          </p:cNvCxnSpPr>
          <p:nvPr/>
        </p:nvCxnSpPr>
        <p:spPr bwMode="gray">
          <a:xfrm>
            <a:off x="1481138" y="4230688"/>
            <a:ext cx="792162" cy="0"/>
          </a:xfrm>
          <a:prstGeom prst="straightConnector1">
            <a:avLst/>
          </a:prstGeom>
          <a:noFill/>
          <a:ln w="76200">
            <a:solidFill>
              <a:schemeClr val="bg1">
                <a:lumMod val="75000"/>
              </a:schemeClr>
            </a:solidFill>
            <a:round/>
            <a:headEnd/>
            <a:tailEnd type="triangle" w="med" len="med"/>
          </a:ln>
          <a:extLst>
            <a:ext uri="{909E8E84-426E-40DD-AFC4-6F175D3DCCD1}">
              <a14:hiddenFill xmlns:a14="http://schemas.microsoft.com/office/drawing/2010/main">
                <a:noFill/>
              </a14:hiddenFill>
            </a:ext>
          </a:extLst>
        </p:spPr>
      </p:cxnSp>
      <p:cxnSp>
        <p:nvCxnSpPr>
          <p:cNvPr id="20" name="AutoShape 45">
            <a:extLst>
              <a:ext uri="{FF2B5EF4-FFF2-40B4-BE49-F238E27FC236}">
                <a16:creationId xmlns:a16="http://schemas.microsoft.com/office/drawing/2014/main" id="{0B4A8A99-1F4B-474F-9048-DEB88819EC05}"/>
              </a:ext>
            </a:extLst>
          </p:cNvPr>
          <p:cNvCxnSpPr>
            <a:cxnSpLocks noChangeShapeType="1"/>
          </p:cNvCxnSpPr>
          <p:nvPr/>
        </p:nvCxnSpPr>
        <p:spPr bwMode="gray">
          <a:xfrm>
            <a:off x="5005388" y="4230688"/>
            <a:ext cx="3763962" cy="0"/>
          </a:xfrm>
          <a:prstGeom prst="straightConnector1">
            <a:avLst/>
          </a:prstGeom>
          <a:noFill/>
          <a:ln w="76200">
            <a:solidFill>
              <a:schemeClr val="bg1">
                <a:lumMod val="75000"/>
              </a:schemeClr>
            </a:solidFill>
            <a:round/>
            <a:headEnd/>
            <a:tailEnd type="triangle" w="med" len="med"/>
          </a:ln>
          <a:extLst>
            <a:ext uri="{909E8E84-426E-40DD-AFC4-6F175D3DCCD1}">
              <a14:hiddenFill xmlns:a14="http://schemas.microsoft.com/office/drawing/2010/main">
                <a:noFill/>
              </a14:hiddenFill>
            </a:ext>
          </a:extLst>
        </p:spPr>
      </p:cxnSp>
      <p:pic>
        <p:nvPicPr>
          <p:cNvPr id="15370" name="図 3">
            <a:extLst>
              <a:ext uri="{FF2B5EF4-FFF2-40B4-BE49-F238E27FC236}">
                <a16:creationId xmlns:a16="http://schemas.microsoft.com/office/drawing/2014/main" id="{6FE92B02-296C-374E-B01A-0E549462AF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43975" y="3656013"/>
            <a:ext cx="60325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正方形/長方形 101">
            <a:extLst>
              <a:ext uri="{FF2B5EF4-FFF2-40B4-BE49-F238E27FC236}">
                <a16:creationId xmlns:a16="http://schemas.microsoft.com/office/drawing/2014/main" id="{26D524F6-966C-604F-A3FD-E49675C03CD4}"/>
              </a:ext>
            </a:extLst>
          </p:cNvPr>
          <p:cNvSpPr>
            <a:spLocks noChangeArrowheads="1"/>
          </p:cNvSpPr>
          <p:nvPr/>
        </p:nvSpPr>
        <p:spPr bwMode="auto">
          <a:xfrm>
            <a:off x="9053513" y="4337050"/>
            <a:ext cx="4286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r>
              <a:rPr lang="ja-JP" altLang="en-US" sz="900" b="1">
                <a:latin typeface="メイリオ" panose="020B0604030504040204" pitchFamily="34" charset="-128"/>
                <a:ea typeface="メイリオ" panose="020B0604030504040204" pitchFamily="34" charset="-128"/>
              </a:rPr>
              <a:t>営業</a:t>
            </a:r>
            <a:endParaRPr lang="en-US" altLang="ja-JP" sz="900" b="1">
              <a:latin typeface="メイリオ" panose="020B0604030504040204" pitchFamily="34" charset="-128"/>
              <a:ea typeface="メイリオ" panose="020B0604030504040204" pitchFamily="34" charset="-128"/>
            </a:endParaRPr>
          </a:p>
        </p:txBody>
      </p:sp>
      <p:pic>
        <p:nvPicPr>
          <p:cNvPr id="15372" name="Picture 7">
            <a:extLst>
              <a:ext uri="{FF2B5EF4-FFF2-40B4-BE49-F238E27FC236}">
                <a16:creationId xmlns:a16="http://schemas.microsoft.com/office/drawing/2014/main" id="{5D79D593-F8BA-5D40-883E-91B6149CF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8916"/>
          <a:stretch>
            <a:fillRect/>
          </a:stretch>
        </p:blipFill>
        <p:spPr bwMode="gray">
          <a:xfrm>
            <a:off x="7761288" y="4013200"/>
            <a:ext cx="3873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テキスト ボックス 28">
            <a:extLst>
              <a:ext uri="{FF2B5EF4-FFF2-40B4-BE49-F238E27FC236}">
                <a16:creationId xmlns:a16="http://schemas.microsoft.com/office/drawing/2014/main" id="{DCDC7EAC-C8B4-714D-AE9D-E6DEA7606B3E}"/>
              </a:ext>
            </a:extLst>
          </p:cNvPr>
          <p:cNvSpPr txBox="1"/>
          <p:nvPr/>
        </p:nvSpPr>
        <p:spPr>
          <a:xfrm>
            <a:off x="5311775" y="4937125"/>
            <a:ext cx="1720850" cy="261938"/>
          </a:xfrm>
          <a:prstGeom prst="rect">
            <a:avLst/>
          </a:prstGeom>
          <a:noFill/>
        </p:spPr>
        <p:txBody>
          <a:bodyPr wrap="none">
            <a:spAutoFit/>
          </a:bodyPr>
          <a:lstStyle/>
          <a:p>
            <a:pPr>
              <a:defRPr/>
            </a:pPr>
            <a:r>
              <a:rPr lang="en-US" altLang="ja-JP" sz="1050" dirty="0">
                <a:latin typeface="Meiryo UI" panose="020B0604030504040204" pitchFamily="50" charset="-128"/>
                <a:ea typeface="Meiryo UI" panose="020B0604030504040204" pitchFamily="50" charset="-128"/>
              </a:rPr>
              <a:t>&lt;WEB</a:t>
            </a:r>
            <a:r>
              <a:rPr lang="ja-JP" altLang="en-US" sz="1050" dirty="0">
                <a:latin typeface="Meiryo UI" panose="020B0604030504040204" pitchFamily="50" charset="-128"/>
                <a:ea typeface="Meiryo UI" panose="020B0604030504040204" pitchFamily="50" charset="-128"/>
              </a:rPr>
              <a:t>行動履歴レポート</a:t>
            </a:r>
            <a:r>
              <a:rPr lang="en-US" altLang="ja-JP" sz="1050" dirty="0">
                <a:latin typeface="Meiryo UI" panose="020B0604030504040204" pitchFamily="50" charset="-128"/>
                <a:ea typeface="Meiryo UI" panose="020B0604030504040204" pitchFamily="50" charset="-128"/>
              </a:rPr>
              <a:t>&gt;</a:t>
            </a:r>
            <a:endParaRPr lang="ja-JP" altLang="en-US" sz="1050" dirty="0">
              <a:latin typeface="Meiryo UI" panose="020B0604030504040204" pitchFamily="50" charset="-128"/>
              <a:ea typeface="Meiryo UI" panose="020B0604030504040204" pitchFamily="50" charset="-128"/>
            </a:endParaRPr>
          </a:p>
        </p:txBody>
      </p:sp>
      <p:sp>
        <p:nvSpPr>
          <p:cNvPr id="15374" name="正方形/長方形 1">
            <a:extLst>
              <a:ext uri="{FF2B5EF4-FFF2-40B4-BE49-F238E27FC236}">
                <a16:creationId xmlns:a16="http://schemas.microsoft.com/office/drawing/2014/main" id="{B1AA390E-A087-4148-96FF-BB57ABAF2874}"/>
              </a:ext>
            </a:extLst>
          </p:cNvPr>
          <p:cNvSpPr>
            <a:spLocks noChangeArrowheads="1"/>
          </p:cNvSpPr>
          <p:nvPr/>
        </p:nvSpPr>
        <p:spPr bwMode="auto">
          <a:xfrm>
            <a:off x="566738" y="4452938"/>
            <a:ext cx="6667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900" b="1">
                <a:latin typeface="メイリオ" panose="020B0604030504040204" pitchFamily="34" charset="-128"/>
                <a:ea typeface="メイリオ" panose="020B0604030504040204" pitchFamily="34" charset="-128"/>
              </a:rPr>
              <a:t>見込顧客</a:t>
            </a:r>
            <a:endParaRPr lang="en-US" altLang="ja-JP" sz="900" b="1">
              <a:latin typeface="メイリオ" panose="020B0604030504040204" pitchFamily="34" charset="-128"/>
              <a:ea typeface="メイリオ" panose="020B0604030504040204" pitchFamily="34" charset="-128"/>
            </a:endParaRPr>
          </a:p>
        </p:txBody>
      </p:sp>
      <p:grpSp>
        <p:nvGrpSpPr>
          <p:cNvPr id="15375" name="グループ化 4">
            <a:extLst>
              <a:ext uri="{FF2B5EF4-FFF2-40B4-BE49-F238E27FC236}">
                <a16:creationId xmlns:a16="http://schemas.microsoft.com/office/drawing/2014/main" id="{87777F18-43CF-2748-8330-0D777242BF98}"/>
              </a:ext>
            </a:extLst>
          </p:cNvPr>
          <p:cNvGrpSpPr>
            <a:grpSpLocks/>
          </p:cNvGrpSpPr>
          <p:nvPr/>
        </p:nvGrpSpPr>
        <p:grpSpPr bwMode="auto">
          <a:xfrm>
            <a:off x="3132138" y="3711575"/>
            <a:ext cx="1676400" cy="261938"/>
            <a:chOff x="2327475" y="3316333"/>
            <a:chExt cx="1677221" cy="420323"/>
          </a:xfrm>
        </p:grpSpPr>
        <p:sp>
          <p:nvSpPr>
            <p:cNvPr id="34" name="角丸四角形 33">
              <a:extLst>
                <a:ext uri="{FF2B5EF4-FFF2-40B4-BE49-F238E27FC236}">
                  <a16:creationId xmlns:a16="http://schemas.microsoft.com/office/drawing/2014/main" id="{8EF5DF0C-E898-B04B-B877-F841A5B65223}"/>
                </a:ext>
              </a:extLst>
            </p:cNvPr>
            <p:cNvSpPr/>
            <p:nvPr/>
          </p:nvSpPr>
          <p:spPr>
            <a:xfrm>
              <a:off x="2327475" y="3357092"/>
              <a:ext cx="1677221" cy="287858"/>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1527" name="正方形/長方形 1">
              <a:extLst>
                <a:ext uri="{FF2B5EF4-FFF2-40B4-BE49-F238E27FC236}">
                  <a16:creationId xmlns:a16="http://schemas.microsoft.com/office/drawing/2014/main" id="{E4C097AF-1A88-984D-B281-76D4EA53DA14}"/>
                </a:ext>
              </a:extLst>
            </p:cNvPr>
            <p:cNvSpPr>
              <a:spLocks noChangeArrowheads="1"/>
            </p:cNvSpPr>
            <p:nvPr/>
          </p:nvSpPr>
          <p:spPr bwMode="auto">
            <a:xfrm>
              <a:off x="2383064" y="3316333"/>
              <a:ext cx="1580337" cy="42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defRPr/>
              </a:pPr>
              <a:r>
                <a:rPr lang="ja-JP" altLang="en-US" sz="1050" b="1" dirty="0">
                  <a:solidFill>
                    <a:schemeClr val="bg1"/>
                  </a:solidFill>
                  <a:latin typeface="メイリオ" panose="020B0604030504040204" pitchFamily="50" charset="-128"/>
                  <a:ea typeface="メイリオ" panose="020B0604030504040204" pitchFamily="50" charset="-128"/>
                </a:rPr>
                <a:t>メール開封をした瞬間</a:t>
              </a:r>
              <a:endParaRPr lang="en-US" altLang="ja-JP" sz="1050" b="1" dirty="0">
                <a:solidFill>
                  <a:schemeClr val="bg1"/>
                </a:solidFill>
                <a:latin typeface="メイリオ" panose="020B0604030504040204" pitchFamily="50" charset="-128"/>
                <a:ea typeface="メイリオ" panose="020B0604030504040204" pitchFamily="50" charset="-128"/>
              </a:endParaRPr>
            </a:p>
          </p:txBody>
        </p:sp>
      </p:grpSp>
      <p:sp>
        <p:nvSpPr>
          <p:cNvPr id="36" name="角丸四角形 35">
            <a:extLst>
              <a:ext uri="{FF2B5EF4-FFF2-40B4-BE49-F238E27FC236}">
                <a16:creationId xmlns:a16="http://schemas.microsoft.com/office/drawing/2014/main" id="{53B7DF2D-DAD3-7840-A43F-223D732EB5E3}"/>
              </a:ext>
            </a:extLst>
          </p:cNvPr>
          <p:cNvSpPr/>
          <p:nvPr/>
        </p:nvSpPr>
        <p:spPr>
          <a:xfrm>
            <a:off x="7781925" y="3400425"/>
            <a:ext cx="1125538" cy="422275"/>
          </a:xfrm>
          <a:prstGeom prst="roundRect">
            <a:avLst>
              <a:gd name="adj" fmla="val 102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377" name="正方形/長方形 1">
            <a:extLst>
              <a:ext uri="{FF2B5EF4-FFF2-40B4-BE49-F238E27FC236}">
                <a16:creationId xmlns:a16="http://schemas.microsoft.com/office/drawing/2014/main" id="{3A9169C0-CBA5-FD4A-ACC0-793A0D3AFB64}"/>
              </a:ext>
            </a:extLst>
          </p:cNvPr>
          <p:cNvSpPr>
            <a:spLocks noChangeArrowheads="1"/>
          </p:cNvSpPr>
          <p:nvPr/>
        </p:nvSpPr>
        <p:spPr bwMode="auto">
          <a:xfrm>
            <a:off x="7727950" y="3454400"/>
            <a:ext cx="12620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r>
              <a:rPr lang="ja-JP" altLang="en-US" sz="900" b="1">
                <a:latin typeface="メイリオ" panose="020B0604030504040204" pitchFamily="34" charset="-128"/>
                <a:ea typeface="メイリオ" panose="020B0604030504040204" pitchFamily="34" charset="-128"/>
              </a:rPr>
              <a:t>②自動的に営業に</a:t>
            </a:r>
            <a:endParaRPr lang="en-US" altLang="ja-JP" sz="900" b="1">
              <a:latin typeface="メイリオ" panose="020B0604030504040204" pitchFamily="34" charset="-128"/>
              <a:ea typeface="メイリオ" panose="020B0604030504040204" pitchFamily="34" charset="-128"/>
            </a:endParaRPr>
          </a:p>
          <a:p>
            <a:pPr algn="ctr"/>
            <a:r>
              <a:rPr lang="ja-JP" altLang="en-US" sz="900" b="1">
                <a:latin typeface="メイリオ" panose="020B0604030504040204" pitchFamily="34" charset="-128"/>
                <a:ea typeface="メイリオ" panose="020B0604030504040204" pitchFamily="34" charset="-128"/>
              </a:rPr>
              <a:t>レポートが送られる</a:t>
            </a:r>
            <a:endParaRPr lang="en-US" altLang="ja-JP" sz="900" b="1">
              <a:latin typeface="メイリオ" panose="020B0604030504040204" pitchFamily="34" charset="-128"/>
              <a:ea typeface="メイリオ" panose="020B0604030504040204" pitchFamily="34" charset="-128"/>
            </a:endParaRPr>
          </a:p>
        </p:txBody>
      </p:sp>
      <p:pic>
        <p:nvPicPr>
          <p:cNvPr id="15378" name="図 1">
            <a:extLst>
              <a:ext uri="{FF2B5EF4-FFF2-40B4-BE49-F238E27FC236}">
                <a16:creationId xmlns:a16="http://schemas.microsoft.com/office/drawing/2014/main" id="{0E6E7DAC-E6F8-3348-9F68-DBA335997F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43150" y="3730625"/>
            <a:ext cx="3841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9" name="グループ化 2">
            <a:extLst>
              <a:ext uri="{FF2B5EF4-FFF2-40B4-BE49-F238E27FC236}">
                <a16:creationId xmlns:a16="http://schemas.microsoft.com/office/drawing/2014/main" id="{C201316A-AEA5-9242-A458-641F5E2117D5}"/>
              </a:ext>
            </a:extLst>
          </p:cNvPr>
          <p:cNvGrpSpPr>
            <a:grpSpLocks/>
          </p:cNvGrpSpPr>
          <p:nvPr/>
        </p:nvGrpSpPr>
        <p:grpSpPr bwMode="auto">
          <a:xfrm>
            <a:off x="5313363" y="3141663"/>
            <a:ext cx="2124075" cy="1633537"/>
            <a:chOff x="4213314" y="3360716"/>
            <a:chExt cx="2928433" cy="2253506"/>
          </a:xfrm>
        </p:grpSpPr>
        <p:grpSp>
          <p:nvGrpSpPr>
            <p:cNvPr id="15422" name="グループ化 28">
              <a:extLst>
                <a:ext uri="{FF2B5EF4-FFF2-40B4-BE49-F238E27FC236}">
                  <a16:creationId xmlns:a16="http://schemas.microsoft.com/office/drawing/2014/main" id="{0BDF40E5-A692-F94C-966D-0F3E7B940021}"/>
                </a:ext>
              </a:extLst>
            </p:cNvPr>
            <p:cNvGrpSpPr>
              <a:grpSpLocks/>
            </p:cNvGrpSpPr>
            <p:nvPr/>
          </p:nvGrpSpPr>
          <p:grpSpPr bwMode="auto">
            <a:xfrm>
              <a:off x="4865560" y="3360716"/>
              <a:ext cx="2276187" cy="1292269"/>
              <a:chOff x="4304928" y="1893504"/>
              <a:chExt cx="3361487" cy="2081408"/>
            </a:xfrm>
          </p:grpSpPr>
          <p:pic>
            <p:nvPicPr>
              <p:cNvPr id="15424" name="図 36">
                <a:extLst>
                  <a:ext uri="{FF2B5EF4-FFF2-40B4-BE49-F238E27FC236}">
                    <a16:creationId xmlns:a16="http://schemas.microsoft.com/office/drawing/2014/main" id="{947BF68A-E8A3-4043-8892-7756A3F8E3C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04928" y="1893504"/>
                <a:ext cx="3361487" cy="208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正方形/長方形 10">
                <a:extLst>
                  <a:ext uri="{FF2B5EF4-FFF2-40B4-BE49-F238E27FC236}">
                    <a16:creationId xmlns:a16="http://schemas.microsoft.com/office/drawing/2014/main" id="{CB1B20EB-4D37-F54D-B731-9D703076C28D}"/>
                  </a:ext>
                </a:extLst>
              </p:cNvPr>
              <p:cNvSpPr/>
              <p:nvPr/>
            </p:nvSpPr>
            <p:spPr>
              <a:xfrm>
                <a:off x="6968253" y="1918194"/>
                <a:ext cx="433119" cy="705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pic>
          <p:nvPicPr>
            <p:cNvPr id="15423" name="図 32">
              <a:extLst>
                <a:ext uri="{FF2B5EF4-FFF2-40B4-BE49-F238E27FC236}">
                  <a16:creationId xmlns:a16="http://schemas.microsoft.com/office/drawing/2014/main" id="{FBCF4C4D-4FC3-844A-B104-FA134B5EA23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213314" y="4095771"/>
              <a:ext cx="2274948" cy="151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正方形/長方形 5">
            <a:extLst>
              <a:ext uri="{FF2B5EF4-FFF2-40B4-BE49-F238E27FC236}">
                <a16:creationId xmlns:a16="http://schemas.microsoft.com/office/drawing/2014/main" id="{75F79B5D-47DC-5E41-A068-836819825C5F}"/>
              </a:ext>
            </a:extLst>
          </p:cNvPr>
          <p:cNvSpPr/>
          <p:nvPr/>
        </p:nvSpPr>
        <p:spPr>
          <a:xfrm>
            <a:off x="5981700" y="3341688"/>
            <a:ext cx="1141413" cy="287337"/>
          </a:xfrm>
          <a:prstGeom prst="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b="1" dirty="0">
                <a:solidFill>
                  <a:schemeClr val="tx1">
                    <a:lumMod val="65000"/>
                    <a:lumOff val="35000"/>
                  </a:schemeClr>
                </a:solidFill>
                <a:latin typeface="Meiryo UI" panose="020B0604030504040204" pitchFamily="50" charset="-128"/>
                <a:ea typeface="Meiryo UI" panose="020B0604030504040204" pitchFamily="50" charset="-128"/>
              </a:rPr>
              <a:t>興味のある情報</a:t>
            </a:r>
            <a:endParaRPr lang="ja-JP" altLang="en-US" b="1" dirty="0">
              <a:solidFill>
                <a:schemeClr val="tx1">
                  <a:lumMod val="65000"/>
                  <a:lumOff val="35000"/>
                </a:schemeClr>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0BD35B1C-82E9-0E4B-925F-EE0174A21BBA}"/>
              </a:ext>
            </a:extLst>
          </p:cNvPr>
          <p:cNvSpPr/>
          <p:nvPr/>
        </p:nvSpPr>
        <p:spPr>
          <a:xfrm>
            <a:off x="5981700" y="3724275"/>
            <a:ext cx="1141413" cy="315913"/>
          </a:xfrm>
          <a:prstGeom prst="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050" b="1" dirty="0">
                <a:solidFill>
                  <a:schemeClr val="tx1">
                    <a:lumMod val="65000"/>
                    <a:lumOff val="35000"/>
                  </a:schemeClr>
                </a:solidFill>
                <a:latin typeface="Meiryo UI" panose="020B0604030504040204" pitchFamily="50" charset="-128"/>
                <a:ea typeface="Meiryo UI" panose="020B0604030504040204" pitchFamily="50" charset="-128"/>
              </a:rPr>
              <a:t>WEB</a:t>
            </a:r>
            <a:r>
              <a:rPr lang="ja-JP" altLang="en-US" sz="1050" b="1" dirty="0">
                <a:solidFill>
                  <a:schemeClr val="tx1">
                    <a:lumMod val="65000"/>
                    <a:lumOff val="35000"/>
                  </a:schemeClr>
                </a:solidFill>
                <a:latin typeface="Meiryo UI" panose="020B0604030504040204" pitchFamily="50" charset="-128"/>
                <a:ea typeface="Meiryo UI" panose="020B0604030504040204" pitchFamily="50" charset="-128"/>
              </a:rPr>
              <a:t>を閲覧している時間</a:t>
            </a:r>
            <a:endParaRPr lang="ja-JP" altLang="en-US" b="1" dirty="0">
              <a:solidFill>
                <a:schemeClr val="tx1">
                  <a:lumMod val="65000"/>
                  <a:lumOff val="35000"/>
                </a:schemeClr>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B7898D5E-15AB-6A48-8E78-AED36DAEBFC1}"/>
              </a:ext>
            </a:extLst>
          </p:cNvPr>
          <p:cNvSpPr/>
          <p:nvPr/>
        </p:nvSpPr>
        <p:spPr>
          <a:xfrm>
            <a:off x="5589588" y="4129088"/>
            <a:ext cx="1141412" cy="314325"/>
          </a:xfrm>
          <a:prstGeom prst="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b="1" dirty="0">
                <a:solidFill>
                  <a:schemeClr val="tx1">
                    <a:lumMod val="65000"/>
                    <a:lumOff val="35000"/>
                  </a:schemeClr>
                </a:solidFill>
                <a:latin typeface="Meiryo UI" panose="020B0604030504040204" pitchFamily="50" charset="-128"/>
                <a:ea typeface="Meiryo UI" panose="020B0604030504040204" pitchFamily="50" charset="-128"/>
              </a:rPr>
              <a:t>閲覧したページ</a:t>
            </a:r>
          </a:p>
        </p:txBody>
      </p:sp>
      <p:sp>
        <p:nvSpPr>
          <p:cNvPr id="38" name="正方形/長方形 37">
            <a:extLst>
              <a:ext uri="{FF2B5EF4-FFF2-40B4-BE49-F238E27FC236}">
                <a16:creationId xmlns:a16="http://schemas.microsoft.com/office/drawing/2014/main" id="{E7F3C491-B43B-5B4B-BB2D-4EF84E1F960D}"/>
              </a:ext>
            </a:extLst>
          </p:cNvPr>
          <p:cNvSpPr/>
          <p:nvPr/>
        </p:nvSpPr>
        <p:spPr>
          <a:xfrm>
            <a:off x="5589588" y="4532313"/>
            <a:ext cx="1141412" cy="315912"/>
          </a:xfrm>
          <a:prstGeom prst="rect">
            <a:avLst/>
          </a:prstGeom>
          <a:solidFill>
            <a:srgbClr val="92D05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050" b="1" dirty="0">
                <a:solidFill>
                  <a:schemeClr val="tx1">
                    <a:lumMod val="65000"/>
                    <a:lumOff val="35000"/>
                  </a:schemeClr>
                </a:solidFill>
                <a:latin typeface="Meiryo UI" panose="020B0604030504040204" pitchFamily="50" charset="-128"/>
                <a:ea typeface="Meiryo UI" panose="020B0604030504040204" pitchFamily="50" charset="-128"/>
              </a:rPr>
              <a:t>クリックしたリンク</a:t>
            </a:r>
          </a:p>
        </p:txBody>
      </p:sp>
      <p:cxnSp>
        <p:nvCxnSpPr>
          <p:cNvPr id="15" name="カギ線コネクタ 14">
            <a:extLst>
              <a:ext uri="{FF2B5EF4-FFF2-40B4-BE49-F238E27FC236}">
                <a16:creationId xmlns:a16="http://schemas.microsoft.com/office/drawing/2014/main" id="{34796584-C64F-AA4F-BA19-D55F6E38F253}"/>
              </a:ext>
            </a:extLst>
          </p:cNvPr>
          <p:cNvCxnSpPr>
            <a:stCxn id="15371" idx="2"/>
            <a:endCxn id="15374" idx="2"/>
          </p:cNvCxnSpPr>
          <p:nvPr/>
        </p:nvCxnSpPr>
        <p:spPr>
          <a:xfrm rot="5400000">
            <a:off x="5026025" y="449263"/>
            <a:ext cx="115888" cy="8367712"/>
          </a:xfrm>
          <a:prstGeom prst="bentConnector3">
            <a:avLst>
              <a:gd name="adj1" fmla="val 303520"/>
            </a:avLst>
          </a:prstGeom>
          <a:ln w="76200" cmpd="sng">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線吹き出し 1 (枠付き) 45">
            <a:extLst>
              <a:ext uri="{FF2B5EF4-FFF2-40B4-BE49-F238E27FC236}">
                <a16:creationId xmlns:a16="http://schemas.microsoft.com/office/drawing/2014/main" id="{F2BF1E8C-4D04-3140-8067-B65E179E5EB3}"/>
              </a:ext>
            </a:extLst>
          </p:cNvPr>
          <p:cNvSpPr/>
          <p:nvPr/>
        </p:nvSpPr>
        <p:spPr>
          <a:xfrm>
            <a:off x="2012950" y="5926138"/>
            <a:ext cx="5892800" cy="527050"/>
          </a:xfrm>
          <a:prstGeom prst="borderCallout1">
            <a:avLst>
              <a:gd name="adj1" fmla="val -1441"/>
              <a:gd name="adj2" fmla="val 9509"/>
              <a:gd name="adj3" fmla="val -52927"/>
              <a:gd name="adj4" fmla="val 2865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386" name="正方形/長方形 14">
            <a:extLst>
              <a:ext uri="{FF2B5EF4-FFF2-40B4-BE49-F238E27FC236}">
                <a16:creationId xmlns:a16="http://schemas.microsoft.com/office/drawing/2014/main" id="{0ADA8536-8CB8-7744-B461-FF4D8A73FD3F}"/>
              </a:ext>
            </a:extLst>
          </p:cNvPr>
          <p:cNvSpPr>
            <a:spLocks noChangeArrowheads="1"/>
          </p:cNvSpPr>
          <p:nvPr/>
        </p:nvSpPr>
        <p:spPr bwMode="auto">
          <a:xfrm>
            <a:off x="1000125" y="5918200"/>
            <a:ext cx="79771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r>
              <a:rPr lang="ja-JP" altLang="en-US" sz="1400" b="1">
                <a:solidFill>
                  <a:schemeClr val="bg1"/>
                </a:solidFill>
                <a:latin typeface="Meiryo UI" panose="020B0604030504040204" pitchFamily="34" charset="-128"/>
                <a:ea typeface="Meiryo UI" panose="020B0604030504040204" pitchFamily="34" charset="-128"/>
              </a:rPr>
              <a:t>顧客の興味関心を持っているタイミングに、顧客の詳細な情報を元にするため、</a:t>
            </a:r>
            <a:endParaRPr lang="en-US" altLang="ja-JP" sz="1400" b="1">
              <a:solidFill>
                <a:schemeClr val="bg1"/>
              </a:solidFill>
              <a:latin typeface="Meiryo UI" panose="020B0604030504040204" pitchFamily="34" charset="-128"/>
              <a:ea typeface="Meiryo UI" panose="020B0604030504040204" pitchFamily="34" charset="-128"/>
            </a:endParaRPr>
          </a:p>
          <a:p>
            <a:pPr algn="ctr"/>
            <a:r>
              <a:rPr lang="ja-JP" altLang="en-US" sz="1400" b="1">
                <a:solidFill>
                  <a:schemeClr val="bg1"/>
                </a:solidFill>
                <a:latin typeface="Meiryo UI" panose="020B0604030504040204" pitchFamily="34" charset="-128"/>
                <a:ea typeface="Meiryo UI" panose="020B0604030504040204" pitchFamily="34" charset="-128"/>
              </a:rPr>
              <a:t>アポ率や商談のフェーズの進行が大幅に進みます。</a:t>
            </a:r>
            <a:endParaRPr lang="en-US" altLang="ja-JP" sz="1400" b="1">
              <a:solidFill>
                <a:schemeClr val="bg1"/>
              </a:solidFill>
              <a:latin typeface="Meiryo UI" panose="020B0604030504040204" pitchFamily="34" charset="-128"/>
              <a:ea typeface="Meiryo UI" panose="020B0604030504040204" pitchFamily="34" charset="-128"/>
            </a:endParaRPr>
          </a:p>
        </p:txBody>
      </p:sp>
      <p:pic>
        <p:nvPicPr>
          <p:cNvPr id="15387" name="Picture 65" descr="http://designup.jp/wp/wp-content/uploads/2015/05/phone-icon-391-07.jpg">
            <a:extLst>
              <a:ext uri="{FF2B5EF4-FFF2-40B4-BE49-F238E27FC236}">
                <a16:creationId xmlns:a16="http://schemas.microsoft.com/office/drawing/2014/main" id="{C64515A3-4240-1140-9EC0-91EBFE8867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4425" y="5329238"/>
            <a:ext cx="414338"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角丸四角形 50">
            <a:extLst>
              <a:ext uri="{FF2B5EF4-FFF2-40B4-BE49-F238E27FC236}">
                <a16:creationId xmlns:a16="http://schemas.microsoft.com/office/drawing/2014/main" id="{3A76D1DB-C16E-1840-841C-29457B981983}"/>
              </a:ext>
            </a:extLst>
          </p:cNvPr>
          <p:cNvSpPr/>
          <p:nvPr/>
        </p:nvSpPr>
        <p:spPr>
          <a:xfrm>
            <a:off x="8223250" y="5876925"/>
            <a:ext cx="1362075" cy="422275"/>
          </a:xfrm>
          <a:prstGeom prst="roundRect">
            <a:avLst>
              <a:gd name="adj" fmla="val 102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389" name="正方形/長方形 1">
            <a:extLst>
              <a:ext uri="{FF2B5EF4-FFF2-40B4-BE49-F238E27FC236}">
                <a16:creationId xmlns:a16="http://schemas.microsoft.com/office/drawing/2014/main" id="{9CDCC80E-EEB5-9848-8E8D-6B7AB640FC06}"/>
              </a:ext>
            </a:extLst>
          </p:cNvPr>
          <p:cNvSpPr>
            <a:spLocks noChangeArrowheads="1"/>
          </p:cNvSpPr>
          <p:nvPr/>
        </p:nvSpPr>
        <p:spPr bwMode="auto">
          <a:xfrm>
            <a:off x="8167688" y="5930900"/>
            <a:ext cx="15017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r>
              <a:rPr lang="ja-JP" altLang="en-US" sz="900" b="1">
                <a:latin typeface="メイリオ" panose="020B0604030504040204" pitchFamily="34" charset="-128"/>
                <a:ea typeface="メイリオ" panose="020B0604030504040204" pitchFamily="34" charset="-128"/>
              </a:rPr>
              <a:t>③ベストなタイミングで</a:t>
            </a:r>
            <a:endParaRPr lang="en-US" altLang="ja-JP" sz="900" b="1">
              <a:latin typeface="メイリオ" panose="020B0604030504040204" pitchFamily="34" charset="-128"/>
              <a:ea typeface="メイリオ" panose="020B0604030504040204" pitchFamily="34" charset="-128"/>
            </a:endParaRPr>
          </a:p>
          <a:p>
            <a:pPr algn="ctr"/>
            <a:r>
              <a:rPr lang="ja-JP" altLang="en-US" sz="900" b="1">
                <a:latin typeface="メイリオ" panose="020B0604030504040204" pitchFamily="34" charset="-128"/>
                <a:ea typeface="メイリオ" panose="020B0604030504040204" pitchFamily="34" charset="-128"/>
              </a:rPr>
              <a:t>電話やメールが可能</a:t>
            </a:r>
            <a:endParaRPr lang="en-US" altLang="ja-JP" sz="900" b="1">
              <a:latin typeface="メイリオ" panose="020B0604030504040204" pitchFamily="34" charset="-128"/>
              <a:ea typeface="メイリオ" panose="020B0604030504040204" pitchFamily="34" charset="-128"/>
            </a:endParaRPr>
          </a:p>
        </p:txBody>
      </p:sp>
      <p:grpSp>
        <p:nvGrpSpPr>
          <p:cNvPr id="15390" name="グループ化 38">
            <a:extLst>
              <a:ext uri="{FF2B5EF4-FFF2-40B4-BE49-F238E27FC236}">
                <a16:creationId xmlns:a16="http://schemas.microsoft.com/office/drawing/2014/main" id="{36E13785-578E-AD43-AA0E-9CF6409559D7}"/>
              </a:ext>
            </a:extLst>
          </p:cNvPr>
          <p:cNvGrpSpPr>
            <a:grpSpLocks/>
          </p:cNvGrpSpPr>
          <p:nvPr/>
        </p:nvGrpSpPr>
        <p:grpSpPr bwMode="auto">
          <a:xfrm>
            <a:off x="7218363" y="1800225"/>
            <a:ext cx="2559050" cy="1111250"/>
            <a:chOff x="7388538" y="6041555"/>
            <a:chExt cx="2560095" cy="1111985"/>
          </a:xfrm>
        </p:grpSpPr>
        <p:grpSp>
          <p:nvGrpSpPr>
            <p:cNvPr id="15415" name="グループ化 39">
              <a:extLst>
                <a:ext uri="{FF2B5EF4-FFF2-40B4-BE49-F238E27FC236}">
                  <a16:creationId xmlns:a16="http://schemas.microsoft.com/office/drawing/2014/main" id="{EA78EE89-DD46-AB4F-AA71-2E42D5366453}"/>
                </a:ext>
              </a:extLst>
            </p:cNvPr>
            <p:cNvGrpSpPr>
              <a:grpSpLocks/>
            </p:cNvGrpSpPr>
            <p:nvPr/>
          </p:nvGrpSpPr>
          <p:grpSpPr bwMode="auto">
            <a:xfrm>
              <a:off x="7388538" y="6041555"/>
              <a:ext cx="2560095" cy="1111985"/>
              <a:chOff x="7113240" y="5629383"/>
              <a:chExt cx="2560095" cy="1111985"/>
            </a:xfrm>
          </p:grpSpPr>
          <p:sp>
            <p:nvSpPr>
              <p:cNvPr id="43" name="角丸四角形 42">
                <a:extLst>
                  <a:ext uri="{FF2B5EF4-FFF2-40B4-BE49-F238E27FC236}">
                    <a16:creationId xmlns:a16="http://schemas.microsoft.com/office/drawing/2014/main" id="{DF92FA6E-F7E4-AD48-AD40-75166634D88F}"/>
                  </a:ext>
                </a:extLst>
              </p:cNvPr>
              <p:cNvSpPr/>
              <p:nvPr/>
            </p:nvSpPr>
            <p:spPr>
              <a:xfrm>
                <a:off x="7113240" y="5650035"/>
                <a:ext cx="2448925" cy="1091333"/>
              </a:xfrm>
              <a:prstGeom prst="roundRect">
                <a:avLst>
                  <a:gd name="adj" fmla="val 8811"/>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45" name="角丸四角形 44">
                <a:extLst>
                  <a:ext uri="{FF2B5EF4-FFF2-40B4-BE49-F238E27FC236}">
                    <a16:creationId xmlns:a16="http://schemas.microsoft.com/office/drawing/2014/main" id="{E83656CE-156A-0A42-A895-A8225E19899A}"/>
                  </a:ext>
                </a:extLst>
              </p:cNvPr>
              <p:cNvSpPr/>
              <p:nvPr/>
            </p:nvSpPr>
            <p:spPr>
              <a:xfrm>
                <a:off x="7113240" y="5650035"/>
                <a:ext cx="2448925" cy="300235"/>
              </a:xfrm>
              <a:prstGeom prst="roundRect">
                <a:avLst>
                  <a:gd name="adj" fmla="val 27568"/>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47" name="正方形/長方形 46">
                <a:extLst>
                  <a:ext uri="{FF2B5EF4-FFF2-40B4-BE49-F238E27FC236}">
                    <a16:creationId xmlns:a16="http://schemas.microsoft.com/office/drawing/2014/main" id="{5B0B1B18-B56A-9546-81D6-072F66FC0602}"/>
                  </a:ext>
                </a:extLst>
              </p:cNvPr>
              <p:cNvSpPr/>
              <p:nvPr/>
            </p:nvSpPr>
            <p:spPr>
              <a:xfrm>
                <a:off x="7113240" y="5827952"/>
                <a:ext cx="2448925" cy="15408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p>
            </p:txBody>
          </p:sp>
          <p:sp>
            <p:nvSpPr>
              <p:cNvPr id="37950" name="正方形/長方形 37">
                <a:extLst>
                  <a:ext uri="{FF2B5EF4-FFF2-40B4-BE49-F238E27FC236}">
                    <a16:creationId xmlns:a16="http://schemas.microsoft.com/office/drawing/2014/main" id="{95A250C9-A31D-384D-8EDC-CBD7F551119F}"/>
                  </a:ext>
                </a:extLst>
              </p:cNvPr>
              <p:cNvSpPr>
                <a:spLocks noChangeArrowheads="1"/>
              </p:cNvSpPr>
              <p:nvPr/>
            </p:nvSpPr>
            <p:spPr bwMode="auto">
              <a:xfrm>
                <a:off x="7365755" y="5629383"/>
                <a:ext cx="2307580" cy="41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defRPr/>
                </a:pPr>
                <a:r>
                  <a:rPr lang="ja-JP" altLang="en-US" sz="1999" b="1">
                    <a:solidFill>
                      <a:schemeClr val="bg1"/>
                    </a:solidFill>
                    <a:latin typeface="Meiryo UI" panose="020B0604030504040204" pitchFamily="50" charset="-128"/>
                    <a:ea typeface="Meiryo UI" panose="020B0604030504040204" pitchFamily="50" charset="-128"/>
                  </a:rPr>
                  <a:t>実施効果（実例）</a:t>
                </a:r>
                <a:endParaRPr lang="ja-JP" altLang="en-US" sz="1999">
                  <a:solidFill>
                    <a:schemeClr val="bg1"/>
                  </a:solidFill>
                </a:endParaRPr>
              </a:p>
            </p:txBody>
          </p:sp>
        </p:grpSp>
        <p:sp>
          <p:nvSpPr>
            <p:cNvPr id="15416" name="正方形/長方形 37">
              <a:extLst>
                <a:ext uri="{FF2B5EF4-FFF2-40B4-BE49-F238E27FC236}">
                  <a16:creationId xmlns:a16="http://schemas.microsoft.com/office/drawing/2014/main" id="{46D5D00B-ADB3-774C-AFC0-7D33697B8901}"/>
                </a:ext>
              </a:extLst>
            </p:cNvPr>
            <p:cNvSpPr>
              <a:spLocks noChangeArrowheads="1"/>
            </p:cNvSpPr>
            <p:nvPr/>
          </p:nvSpPr>
          <p:spPr bwMode="auto">
            <a:xfrm>
              <a:off x="7455408" y="6422861"/>
              <a:ext cx="2407488" cy="44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r>
                <a:rPr lang="ja-JP" altLang="en-US" sz="1100" b="1">
                  <a:latin typeface="Meiryo UI" panose="020B0604030504040204" pitchFamily="34" charset="-128"/>
                  <a:ea typeface="Meiryo UI" panose="020B0604030504040204" pitchFamily="34" charset="-128"/>
                </a:rPr>
                <a:t>行動履歴をベースに確度の高いリスト</a:t>
              </a:r>
              <a:endParaRPr lang="en-US" altLang="ja-JP" sz="1100" b="1">
                <a:latin typeface="Meiryo UI" panose="020B0604030504040204" pitchFamily="34" charset="-128"/>
                <a:ea typeface="Meiryo UI" panose="020B0604030504040204" pitchFamily="34" charset="-128"/>
              </a:endParaRPr>
            </a:p>
            <a:p>
              <a:pPr algn="ctr"/>
              <a:r>
                <a:rPr lang="ja-JP" altLang="en-US" sz="1100" b="1">
                  <a:latin typeface="Meiryo UI" panose="020B0604030504040204" pitchFamily="34" charset="-128"/>
                  <a:ea typeface="Meiryo UI" panose="020B0604030504040204" pitchFamily="34" charset="-128"/>
                </a:rPr>
                <a:t>のみを抽出し電話営業</a:t>
              </a:r>
              <a:endParaRPr lang="ja-JP" altLang="en-US" sz="1100"/>
            </a:p>
          </p:txBody>
        </p:sp>
        <p:sp>
          <p:nvSpPr>
            <p:cNvPr id="15417" name="正方形/長方形 37">
              <a:extLst>
                <a:ext uri="{FF2B5EF4-FFF2-40B4-BE49-F238E27FC236}">
                  <a16:creationId xmlns:a16="http://schemas.microsoft.com/office/drawing/2014/main" id="{7C155B2A-7247-5E4D-B079-3D14861E8EAD}"/>
                </a:ext>
              </a:extLst>
            </p:cNvPr>
            <p:cNvSpPr>
              <a:spLocks noChangeArrowheads="1"/>
            </p:cNvSpPr>
            <p:nvPr/>
          </p:nvSpPr>
          <p:spPr bwMode="auto">
            <a:xfrm>
              <a:off x="7512132" y="6751355"/>
              <a:ext cx="2217232" cy="38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b="1">
                  <a:solidFill>
                    <a:srgbClr val="FF0000"/>
                  </a:solidFill>
                  <a:latin typeface="Meiryo UI" panose="020B0604030504040204" pitchFamily="34" charset="-128"/>
                  <a:ea typeface="Meiryo UI" panose="020B0604030504040204" pitchFamily="34" charset="-128"/>
                </a:rPr>
                <a:t>コンタクト率が</a:t>
              </a:r>
              <a:r>
                <a:rPr lang="en-US" altLang="ja-JP" b="1">
                  <a:solidFill>
                    <a:srgbClr val="FF0000"/>
                  </a:solidFill>
                  <a:latin typeface="Meiryo UI" panose="020B0604030504040204" pitchFamily="34" charset="-128"/>
                  <a:ea typeface="Meiryo UI" panose="020B0604030504040204" pitchFamily="34" charset="-128"/>
                </a:rPr>
                <a:t>1.8</a:t>
              </a:r>
              <a:r>
                <a:rPr lang="ja-JP" altLang="en-US" b="1">
                  <a:solidFill>
                    <a:srgbClr val="FF0000"/>
                  </a:solidFill>
                  <a:latin typeface="Meiryo UI" panose="020B0604030504040204" pitchFamily="34" charset="-128"/>
                  <a:ea typeface="Meiryo UI" panose="020B0604030504040204" pitchFamily="34" charset="-128"/>
                </a:rPr>
                <a:t>倍</a:t>
              </a:r>
              <a:endParaRPr lang="ja-JP" altLang="en-US">
                <a:solidFill>
                  <a:srgbClr val="FF0000"/>
                </a:solidFill>
              </a:endParaRPr>
            </a:p>
          </p:txBody>
        </p:sp>
      </p:grpSp>
      <p:pic>
        <p:nvPicPr>
          <p:cNvPr id="15391" name="Picture 2" descr="http://67.media.tumblr.com/2d4afe89b1b56d4ffddc609c79b7de88/tumblr_o8sa75YHlo1uibs1bo1_540.png">
            <a:extLst>
              <a:ext uri="{FF2B5EF4-FFF2-40B4-BE49-F238E27FC236}">
                <a16:creationId xmlns:a16="http://schemas.microsoft.com/office/drawing/2014/main" id="{AA7853CA-F247-CA45-8B03-D42860EB93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4625" y="3959225"/>
            <a:ext cx="4095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92" name="グループ化 51">
            <a:extLst>
              <a:ext uri="{FF2B5EF4-FFF2-40B4-BE49-F238E27FC236}">
                <a16:creationId xmlns:a16="http://schemas.microsoft.com/office/drawing/2014/main" id="{0B91384B-4FDE-D740-B680-155D4B22D418}"/>
              </a:ext>
            </a:extLst>
          </p:cNvPr>
          <p:cNvGrpSpPr>
            <a:grpSpLocks/>
          </p:cNvGrpSpPr>
          <p:nvPr/>
        </p:nvGrpSpPr>
        <p:grpSpPr bwMode="auto">
          <a:xfrm>
            <a:off x="3132138" y="3968750"/>
            <a:ext cx="1739900" cy="261938"/>
            <a:chOff x="2327475" y="3316333"/>
            <a:chExt cx="1738979" cy="421777"/>
          </a:xfrm>
        </p:grpSpPr>
        <p:sp>
          <p:nvSpPr>
            <p:cNvPr id="53" name="角丸四角形 33">
              <a:extLst>
                <a:ext uri="{FF2B5EF4-FFF2-40B4-BE49-F238E27FC236}">
                  <a16:creationId xmlns:a16="http://schemas.microsoft.com/office/drawing/2014/main" id="{F8979EA9-4FED-9B4D-9EC0-FD6A8160CCE4}"/>
                </a:ext>
              </a:extLst>
            </p:cNvPr>
            <p:cNvSpPr/>
            <p:nvPr/>
          </p:nvSpPr>
          <p:spPr>
            <a:xfrm>
              <a:off x="2327475" y="3357233"/>
              <a:ext cx="1677099" cy="288854"/>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4" name="正方形/長方形 1">
              <a:extLst>
                <a:ext uri="{FF2B5EF4-FFF2-40B4-BE49-F238E27FC236}">
                  <a16:creationId xmlns:a16="http://schemas.microsoft.com/office/drawing/2014/main" id="{8DD6BDE6-E589-244E-98D2-74028B6B4306}"/>
                </a:ext>
              </a:extLst>
            </p:cNvPr>
            <p:cNvSpPr>
              <a:spLocks noChangeArrowheads="1"/>
            </p:cNvSpPr>
            <p:nvPr/>
          </p:nvSpPr>
          <p:spPr bwMode="auto">
            <a:xfrm>
              <a:off x="2348101" y="3316333"/>
              <a:ext cx="1718353" cy="42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defRPr/>
              </a:pPr>
              <a:r>
                <a:rPr lang="ja-JP" altLang="en-US" sz="1050" b="1" dirty="0">
                  <a:solidFill>
                    <a:schemeClr val="bg1"/>
                  </a:solidFill>
                  <a:latin typeface="メイリオ" panose="020B0604030504040204" pitchFamily="50" charset="-128"/>
                  <a:ea typeface="メイリオ" panose="020B0604030504040204" pitchFamily="50" charset="-128"/>
                </a:rPr>
                <a:t>特定のページを見た瞬間</a:t>
              </a:r>
              <a:endParaRPr lang="en-US" altLang="ja-JP" sz="1050" b="1" dirty="0">
                <a:solidFill>
                  <a:schemeClr val="bg1"/>
                </a:solidFill>
                <a:latin typeface="メイリオ" panose="020B0604030504040204" pitchFamily="50" charset="-128"/>
                <a:ea typeface="メイリオ" panose="020B0604030504040204" pitchFamily="50" charset="-128"/>
              </a:endParaRPr>
            </a:p>
          </p:txBody>
        </p:sp>
      </p:grpSp>
      <p:sp>
        <p:nvSpPr>
          <p:cNvPr id="55" name="角丸四角形 35">
            <a:extLst>
              <a:ext uri="{FF2B5EF4-FFF2-40B4-BE49-F238E27FC236}">
                <a16:creationId xmlns:a16="http://schemas.microsoft.com/office/drawing/2014/main" id="{BFE7DD4A-4C20-2F45-BF03-6138E09F510A}"/>
              </a:ext>
            </a:extLst>
          </p:cNvPr>
          <p:cNvSpPr/>
          <p:nvPr/>
        </p:nvSpPr>
        <p:spPr>
          <a:xfrm>
            <a:off x="3406775" y="3114675"/>
            <a:ext cx="1125538" cy="422275"/>
          </a:xfrm>
          <a:prstGeom prst="roundRect">
            <a:avLst>
              <a:gd name="adj" fmla="val 102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5394" name="正方形/長方形 1">
            <a:extLst>
              <a:ext uri="{FF2B5EF4-FFF2-40B4-BE49-F238E27FC236}">
                <a16:creationId xmlns:a16="http://schemas.microsoft.com/office/drawing/2014/main" id="{2D86D284-D3F0-7A40-93ED-8C6DA8E745CE}"/>
              </a:ext>
            </a:extLst>
          </p:cNvPr>
          <p:cNvSpPr>
            <a:spLocks noChangeArrowheads="1"/>
          </p:cNvSpPr>
          <p:nvPr/>
        </p:nvSpPr>
        <p:spPr bwMode="auto">
          <a:xfrm>
            <a:off x="3411538" y="3168650"/>
            <a:ext cx="1143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r>
              <a:rPr lang="ja-JP" altLang="en-US" sz="900" b="1">
                <a:latin typeface="メイリオ" panose="020B0604030504040204" pitchFamily="34" charset="-128"/>
                <a:ea typeface="メイリオ" panose="020B0604030504040204" pitchFamily="34" charset="-128"/>
              </a:rPr>
              <a:t>①様々なトリガー</a:t>
            </a:r>
            <a:endParaRPr lang="en-US" altLang="ja-JP" sz="900" b="1">
              <a:latin typeface="メイリオ" panose="020B0604030504040204" pitchFamily="34" charset="-128"/>
              <a:ea typeface="メイリオ" panose="020B0604030504040204" pitchFamily="34" charset="-128"/>
            </a:endParaRPr>
          </a:p>
          <a:p>
            <a:pPr algn="ctr"/>
            <a:r>
              <a:rPr lang="ja-JP" altLang="en-US" sz="900" b="1">
                <a:latin typeface="メイリオ" panose="020B0604030504040204" pitchFamily="34" charset="-128"/>
                <a:ea typeface="メイリオ" panose="020B0604030504040204" pitchFamily="34" charset="-128"/>
              </a:rPr>
              <a:t>条件を元に</a:t>
            </a:r>
            <a:endParaRPr lang="en-US" altLang="ja-JP" sz="900" b="1">
              <a:latin typeface="メイリオ" panose="020B0604030504040204" pitchFamily="34" charset="-128"/>
              <a:ea typeface="メイリオ" panose="020B0604030504040204" pitchFamily="34" charset="-128"/>
            </a:endParaRPr>
          </a:p>
        </p:txBody>
      </p:sp>
      <p:pic>
        <p:nvPicPr>
          <p:cNvPr id="15395" name="Picture 4" descr="https://lh4.googleusercontent.com/9Difi9bypu9-FoUsfFWpX6odYLLjXQk_q0aPxZBSFynecMOSLoKRKWRWIfZdXRGOdXMZCahrLBG6vWrwIeT-A26iDjTucgFVCP0Fuzr79BHW5kLJ3sw">
            <a:extLst>
              <a:ext uri="{FF2B5EF4-FFF2-40B4-BE49-F238E27FC236}">
                <a16:creationId xmlns:a16="http://schemas.microsoft.com/office/drawing/2014/main" id="{E473D5B0-0ED0-D74A-90D9-3DB6443F136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9500" y="4214813"/>
            <a:ext cx="3476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96" name="グループ化 56">
            <a:extLst>
              <a:ext uri="{FF2B5EF4-FFF2-40B4-BE49-F238E27FC236}">
                <a16:creationId xmlns:a16="http://schemas.microsoft.com/office/drawing/2014/main" id="{56B348AD-A492-D84D-A97D-D8EC0D460409}"/>
              </a:ext>
            </a:extLst>
          </p:cNvPr>
          <p:cNvGrpSpPr>
            <a:grpSpLocks/>
          </p:cNvGrpSpPr>
          <p:nvPr/>
        </p:nvGrpSpPr>
        <p:grpSpPr bwMode="auto">
          <a:xfrm>
            <a:off x="3128963" y="4237038"/>
            <a:ext cx="1677987" cy="261937"/>
            <a:chOff x="2327475" y="3316333"/>
            <a:chExt cx="1677221" cy="421777"/>
          </a:xfrm>
        </p:grpSpPr>
        <p:sp>
          <p:nvSpPr>
            <p:cNvPr id="58" name="角丸四角形 33">
              <a:extLst>
                <a:ext uri="{FF2B5EF4-FFF2-40B4-BE49-F238E27FC236}">
                  <a16:creationId xmlns:a16="http://schemas.microsoft.com/office/drawing/2014/main" id="{01B8750D-F0EF-0446-A8B6-461BC858D282}"/>
                </a:ext>
              </a:extLst>
            </p:cNvPr>
            <p:cNvSpPr/>
            <p:nvPr/>
          </p:nvSpPr>
          <p:spPr>
            <a:xfrm>
              <a:off x="2327475" y="3357233"/>
              <a:ext cx="1677221" cy="28885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59" name="正方形/長方形 1">
              <a:extLst>
                <a:ext uri="{FF2B5EF4-FFF2-40B4-BE49-F238E27FC236}">
                  <a16:creationId xmlns:a16="http://schemas.microsoft.com/office/drawing/2014/main" id="{AB9697DA-9052-0C49-8AF3-7677B7DAB9A5}"/>
                </a:ext>
              </a:extLst>
            </p:cNvPr>
            <p:cNvSpPr>
              <a:spLocks noChangeArrowheads="1"/>
            </p:cNvSpPr>
            <p:nvPr/>
          </p:nvSpPr>
          <p:spPr bwMode="auto">
            <a:xfrm>
              <a:off x="2348103" y="3316333"/>
              <a:ext cx="1440792" cy="42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defRPr/>
              </a:pPr>
              <a:r>
                <a:rPr lang="ja-JP" altLang="en-US" sz="1050" b="1" dirty="0">
                  <a:solidFill>
                    <a:schemeClr val="bg1"/>
                  </a:solidFill>
                  <a:latin typeface="メイリオ" panose="020B0604030504040204" pitchFamily="50" charset="-128"/>
                  <a:ea typeface="メイリオ" panose="020B0604030504040204" pitchFamily="50" charset="-128"/>
                </a:rPr>
                <a:t>動画を閲覧した瞬間</a:t>
              </a:r>
              <a:endParaRPr lang="en-US" altLang="ja-JP" sz="1050" b="1" dirty="0">
                <a:solidFill>
                  <a:schemeClr val="bg1"/>
                </a:solidFill>
                <a:latin typeface="メイリオ" panose="020B0604030504040204" pitchFamily="50" charset="-128"/>
                <a:ea typeface="メイリオ" panose="020B0604030504040204" pitchFamily="50" charset="-128"/>
              </a:endParaRPr>
            </a:p>
          </p:txBody>
        </p:sp>
      </p:grpSp>
      <p:pic>
        <p:nvPicPr>
          <p:cNvPr id="15397" name="Picture 6" descr="https://www.facebook.com/images/fb_icon_325x325.png">
            <a:extLst>
              <a:ext uri="{FF2B5EF4-FFF2-40B4-BE49-F238E27FC236}">
                <a16:creationId xmlns:a16="http://schemas.microsoft.com/office/drawing/2014/main" id="{3F00F957-310D-6F43-A385-F8391DCC0C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60663" y="4422775"/>
            <a:ext cx="314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98" name="グループ化 60">
            <a:extLst>
              <a:ext uri="{FF2B5EF4-FFF2-40B4-BE49-F238E27FC236}">
                <a16:creationId xmlns:a16="http://schemas.microsoft.com/office/drawing/2014/main" id="{AC8FC786-0818-2D48-8E7F-15B1865544CB}"/>
              </a:ext>
            </a:extLst>
          </p:cNvPr>
          <p:cNvGrpSpPr>
            <a:grpSpLocks/>
          </p:cNvGrpSpPr>
          <p:nvPr/>
        </p:nvGrpSpPr>
        <p:grpSpPr bwMode="auto">
          <a:xfrm>
            <a:off x="3128963" y="4527550"/>
            <a:ext cx="1762125" cy="261938"/>
            <a:chOff x="2327475" y="3316333"/>
            <a:chExt cx="1762357" cy="421777"/>
          </a:xfrm>
        </p:grpSpPr>
        <p:sp>
          <p:nvSpPr>
            <p:cNvPr id="62" name="角丸四角形 33">
              <a:extLst>
                <a:ext uri="{FF2B5EF4-FFF2-40B4-BE49-F238E27FC236}">
                  <a16:creationId xmlns:a16="http://schemas.microsoft.com/office/drawing/2014/main" id="{583EBE7F-D1AD-8F4E-80C2-FB015F0E9D22}"/>
                </a:ext>
              </a:extLst>
            </p:cNvPr>
            <p:cNvSpPr/>
            <p:nvPr/>
          </p:nvSpPr>
          <p:spPr>
            <a:xfrm>
              <a:off x="2327475" y="3357233"/>
              <a:ext cx="1678208" cy="288854"/>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3" name="正方形/長方形 1">
              <a:extLst>
                <a:ext uri="{FF2B5EF4-FFF2-40B4-BE49-F238E27FC236}">
                  <a16:creationId xmlns:a16="http://schemas.microsoft.com/office/drawing/2014/main" id="{50053A3E-D7CE-BE44-8834-0E70AE5F6658}"/>
                </a:ext>
              </a:extLst>
            </p:cNvPr>
            <p:cNvSpPr>
              <a:spLocks noChangeArrowheads="1"/>
            </p:cNvSpPr>
            <p:nvPr/>
          </p:nvSpPr>
          <p:spPr bwMode="auto">
            <a:xfrm>
              <a:off x="2348115" y="3316333"/>
              <a:ext cx="1741717" cy="42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defRPr/>
              </a:pPr>
              <a:r>
                <a:rPr lang="en-US" altLang="ja-JP" sz="1050" b="1" dirty="0">
                  <a:solidFill>
                    <a:schemeClr val="bg1"/>
                  </a:solidFill>
                  <a:latin typeface="メイリオ" panose="020B0604030504040204" pitchFamily="50" charset="-128"/>
                  <a:ea typeface="メイリオ" panose="020B0604030504040204" pitchFamily="50" charset="-128"/>
                </a:rPr>
                <a:t>SNS</a:t>
              </a:r>
              <a:r>
                <a:rPr lang="ja-JP" altLang="en-US" sz="1050" b="1" dirty="0">
                  <a:solidFill>
                    <a:schemeClr val="bg1"/>
                  </a:solidFill>
                  <a:latin typeface="メイリオ" panose="020B0604030504040204" pitchFamily="50" charset="-128"/>
                  <a:ea typeface="メイリオ" panose="020B0604030504040204" pitchFamily="50" charset="-128"/>
                </a:rPr>
                <a:t>でクリックした瞬間</a:t>
              </a:r>
              <a:endParaRPr lang="en-US" altLang="ja-JP" sz="1050" b="1" dirty="0">
                <a:solidFill>
                  <a:schemeClr val="bg1"/>
                </a:solidFill>
                <a:latin typeface="メイリオ" panose="020B0604030504040204" pitchFamily="50" charset="-128"/>
                <a:ea typeface="メイリオ" panose="020B0604030504040204" pitchFamily="50" charset="-128"/>
              </a:endParaRPr>
            </a:p>
          </p:txBody>
        </p:sp>
      </p:grpSp>
      <p:grpSp>
        <p:nvGrpSpPr>
          <p:cNvPr id="15399" name="グループ化 63">
            <a:extLst>
              <a:ext uri="{FF2B5EF4-FFF2-40B4-BE49-F238E27FC236}">
                <a16:creationId xmlns:a16="http://schemas.microsoft.com/office/drawing/2014/main" id="{C408063B-91BB-4F40-A468-4A179885CC3B}"/>
              </a:ext>
            </a:extLst>
          </p:cNvPr>
          <p:cNvGrpSpPr>
            <a:grpSpLocks/>
          </p:cNvGrpSpPr>
          <p:nvPr/>
        </p:nvGrpSpPr>
        <p:grpSpPr bwMode="auto">
          <a:xfrm>
            <a:off x="3128963" y="4805363"/>
            <a:ext cx="1739900" cy="261937"/>
            <a:chOff x="2327475" y="3316333"/>
            <a:chExt cx="1738979" cy="421777"/>
          </a:xfrm>
        </p:grpSpPr>
        <p:sp>
          <p:nvSpPr>
            <p:cNvPr id="65" name="角丸四角形 33">
              <a:extLst>
                <a:ext uri="{FF2B5EF4-FFF2-40B4-BE49-F238E27FC236}">
                  <a16:creationId xmlns:a16="http://schemas.microsoft.com/office/drawing/2014/main" id="{DBA54EB5-4548-1040-B686-50863CBAA33E}"/>
                </a:ext>
              </a:extLst>
            </p:cNvPr>
            <p:cNvSpPr/>
            <p:nvPr/>
          </p:nvSpPr>
          <p:spPr>
            <a:xfrm>
              <a:off x="2327475" y="3357233"/>
              <a:ext cx="1677099" cy="288853"/>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6" name="正方形/長方形 1">
              <a:extLst>
                <a:ext uri="{FF2B5EF4-FFF2-40B4-BE49-F238E27FC236}">
                  <a16:creationId xmlns:a16="http://schemas.microsoft.com/office/drawing/2014/main" id="{F8E9ED6E-362E-1443-9A29-16CF4BA6492A}"/>
                </a:ext>
              </a:extLst>
            </p:cNvPr>
            <p:cNvSpPr>
              <a:spLocks noChangeArrowheads="1"/>
            </p:cNvSpPr>
            <p:nvPr/>
          </p:nvSpPr>
          <p:spPr bwMode="auto">
            <a:xfrm>
              <a:off x="2348101" y="3316333"/>
              <a:ext cx="1718353" cy="42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defRPr/>
              </a:pPr>
              <a:r>
                <a:rPr lang="ja-JP" altLang="en-US" sz="1050" b="1" dirty="0">
                  <a:solidFill>
                    <a:schemeClr val="bg1"/>
                  </a:solidFill>
                  <a:latin typeface="メイリオ" panose="020B0604030504040204" pitchFamily="50" charset="-128"/>
                  <a:ea typeface="メイリオ" panose="020B0604030504040204" pitchFamily="50" charset="-128"/>
                </a:rPr>
                <a:t>広告をクリックした瞬間</a:t>
              </a:r>
              <a:endParaRPr lang="en-US" altLang="ja-JP" sz="1050" b="1" dirty="0">
                <a:solidFill>
                  <a:schemeClr val="bg1"/>
                </a:solidFill>
                <a:latin typeface="メイリオ" panose="020B0604030504040204" pitchFamily="50" charset="-128"/>
                <a:ea typeface="メイリオ" panose="020B0604030504040204" pitchFamily="50" charset="-128"/>
              </a:endParaRPr>
            </a:p>
          </p:txBody>
        </p:sp>
      </p:grpSp>
      <p:pic>
        <p:nvPicPr>
          <p:cNvPr id="15400" name="Picture 8" descr="https://pbs.twimg.com/profile_images/571527500094664704/ez74Ndrm.png">
            <a:extLst>
              <a:ext uri="{FF2B5EF4-FFF2-40B4-BE49-F238E27FC236}">
                <a16:creationId xmlns:a16="http://schemas.microsoft.com/office/drawing/2014/main" id="{783E0AA1-2774-6343-8C47-B7E73BE41B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4263" y="4673600"/>
            <a:ext cx="336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1" name="Picture 10" descr="http://www.qcad.org/doc/qcad/3.1.3/reference/ja/scripts/Pro/File/PdfExportPro/PdfExportPro.png">
            <a:extLst>
              <a:ext uri="{FF2B5EF4-FFF2-40B4-BE49-F238E27FC236}">
                <a16:creationId xmlns:a16="http://schemas.microsoft.com/office/drawing/2014/main" id="{5C3D0DD2-F4F1-ED47-9225-7F089A478B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2088" y="4833938"/>
            <a:ext cx="3714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02" name="グループ化 69">
            <a:extLst>
              <a:ext uri="{FF2B5EF4-FFF2-40B4-BE49-F238E27FC236}">
                <a16:creationId xmlns:a16="http://schemas.microsoft.com/office/drawing/2014/main" id="{16028A3D-41FA-6649-9C56-D2F514BA7554}"/>
              </a:ext>
            </a:extLst>
          </p:cNvPr>
          <p:cNvGrpSpPr>
            <a:grpSpLocks/>
          </p:cNvGrpSpPr>
          <p:nvPr/>
        </p:nvGrpSpPr>
        <p:grpSpPr bwMode="auto">
          <a:xfrm>
            <a:off x="3128963" y="5073650"/>
            <a:ext cx="1701800" cy="261938"/>
            <a:chOff x="2327475" y="3316333"/>
            <a:chExt cx="1700546" cy="421777"/>
          </a:xfrm>
        </p:grpSpPr>
        <p:sp>
          <p:nvSpPr>
            <p:cNvPr id="71" name="角丸四角形 33">
              <a:extLst>
                <a:ext uri="{FF2B5EF4-FFF2-40B4-BE49-F238E27FC236}">
                  <a16:creationId xmlns:a16="http://schemas.microsoft.com/office/drawing/2014/main" id="{FF208496-0B3D-A049-9B0A-4DAD3DEF14F7}"/>
                </a:ext>
              </a:extLst>
            </p:cNvPr>
            <p:cNvSpPr/>
            <p:nvPr/>
          </p:nvSpPr>
          <p:spPr>
            <a:xfrm>
              <a:off x="2327475" y="3357233"/>
              <a:ext cx="1676751" cy="288854"/>
            </a:xfrm>
            <a:prstGeom prst="homePlat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正方形/長方形 1">
              <a:extLst>
                <a:ext uri="{FF2B5EF4-FFF2-40B4-BE49-F238E27FC236}">
                  <a16:creationId xmlns:a16="http://schemas.microsoft.com/office/drawing/2014/main" id="{1929D619-7713-6042-BD12-41CE90CDD1E8}"/>
                </a:ext>
              </a:extLst>
            </p:cNvPr>
            <p:cNvSpPr>
              <a:spLocks noChangeArrowheads="1"/>
            </p:cNvSpPr>
            <p:nvPr/>
          </p:nvSpPr>
          <p:spPr bwMode="auto">
            <a:xfrm>
              <a:off x="2348097" y="3316333"/>
              <a:ext cx="1679924" cy="42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a:defRPr/>
              </a:pPr>
              <a:r>
                <a:rPr lang="en-US" altLang="ja-JP" sz="1050" b="1" dirty="0">
                  <a:solidFill>
                    <a:schemeClr val="bg1"/>
                  </a:solidFill>
                  <a:latin typeface="メイリオ" panose="020B0604030504040204" pitchFamily="50" charset="-128"/>
                  <a:ea typeface="メイリオ" panose="020B0604030504040204" pitchFamily="50" charset="-128"/>
                </a:rPr>
                <a:t>pdf</a:t>
              </a:r>
              <a:r>
                <a:rPr lang="ja-JP" altLang="en-US" sz="1050" b="1" dirty="0">
                  <a:solidFill>
                    <a:schemeClr val="bg1"/>
                  </a:solidFill>
                  <a:latin typeface="メイリオ" panose="020B0604030504040204" pitchFamily="50" charset="-128"/>
                  <a:ea typeface="メイリオ" panose="020B0604030504040204" pitchFamily="50" charset="-128"/>
                </a:rPr>
                <a:t>をクリックした瞬間</a:t>
              </a:r>
              <a:endParaRPr lang="en-US" altLang="ja-JP" sz="1050" b="1" dirty="0">
                <a:solidFill>
                  <a:schemeClr val="bg1"/>
                </a:solidFill>
                <a:latin typeface="メイリオ" panose="020B0604030504040204" pitchFamily="50" charset="-128"/>
                <a:ea typeface="メイリオ" panose="020B0604030504040204" pitchFamily="50" charset="-128"/>
              </a:endParaRPr>
            </a:p>
          </p:txBody>
        </p:sp>
      </p:grpSp>
      <p:pic>
        <p:nvPicPr>
          <p:cNvPr id="15403" name="図 4">
            <a:extLst>
              <a:ext uri="{FF2B5EF4-FFF2-40B4-BE49-F238E27FC236}">
                <a16:creationId xmlns:a16="http://schemas.microsoft.com/office/drawing/2014/main" id="{A3070DAB-9866-7C44-A672-64C7BA37EFFB}"/>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442325" y="4946650"/>
            <a:ext cx="41116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04" name="テキスト ボックス 8">
            <a:extLst>
              <a:ext uri="{FF2B5EF4-FFF2-40B4-BE49-F238E27FC236}">
                <a16:creationId xmlns:a16="http://schemas.microsoft.com/office/drawing/2014/main" id="{DA283CBF-A1A5-C140-A83A-C1549608A46F}"/>
              </a:ext>
            </a:extLst>
          </p:cNvPr>
          <p:cNvSpPr txBox="1">
            <a:spLocks noChangeArrowheads="1"/>
          </p:cNvSpPr>
          <p:nvPr/>
        </p:nvSpPr>
        <p:spPr bwMode="auto">
          <a:xfrm>
            <a:off x="4826000" y="5245100"/>
            <a:ext cx="37623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000" b="1" u="sng">
                <a:solidFill>
                  <a:srgbClr val="00B0F0"/>
                </a:solidFill>
                <a:latin typeface="メイリオ" panose="020B0604030504040204" pitchFamily="34" charset="-128"/>
                <a:ea typeface="メイリオ" panose="020B0604030504040204" pitchFamily="34" charset="-128"/>
              </a:rPr>
              <a:t>例）既存客が◯年後にメンテナンスページを見たら通知する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4">
            <a:extLst>
              <a:ext uri="{FF2B5EF4-FFF2-40B4-BE49-F238E27FC236}">
                <a16:creationId xmlns:a16="http://schemas.microsoft.com/office/drawing/2014/main" id="{15D54451-D01F-F54A-BF8A-41223EF9B2F4}"/>
              </a:ext>
            </a:extLst>
          </p:cNvPr>
          <p:cNvSpPr txBox="1">
            <a:spLocks/>
          </p:cNvSpPr>
          <p:nvPr/>
        </p:nvSpPr>
        <p:spPr bwMode="auto">
          <a:xfrm>
            <a:off x="9525" y="169863"/>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kumimoji="1" sz="2000">
                <a:solidFill>
                  <a:schemeClr val="tx2"/>
                </a:solidFill>
                <a:latin typeface="HGP創英角ｺﾞｼｯｸUB" pitchFamily="50" charset="-128"/>
                <a:ea typeface="HGP創英角ｺﾞｼｯｸUB" pitchFamily="50" charset="-128"/>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defRPr/>
            </a:pPr>
            <a:r>
              <a:rPr lang="en-US" altLang="ja-JP" sz="1800" b="1" dirty="0">
                <a:solidFill>
                  <a:srgbClr val="000066"/>
                </a:solidFill>
                <a:latin typeface="メイリオ" panose="020B0604030504040204" pitchFamily="50" charset="-128"/>
                <a:ea typeface="メイリオ" panose="020B0604030504040204" pitchFamily="50" charset="-128"/>
              </a:rPr>
              <a:t>【</a:t>
            </a:r>
            <a:r>
              <a:rPr lang="ja-JP" altLang="en-US" sz="1800" b="1" dirty="0">
                <a:solidFill>
                  <a:srgbClr val="000066"/>
                </a:solidFill>
                <a:latin typeface="メイリオ" panose="020B0604030504040204" pitchFamily="50" charset="-128"/>
                <a:ea typeface="メイリオ" panose="020B0604030504040204" pitchFamily="50" charset="-128"/>
              </a:rPr>
              <a:t>参考</a:t>
            </a:r>
            <a:r>
              <a:rPr lang="en-US" altLang="ja-JP" sz="1800" b="1" dirty="0">
                <a:solidFill>
                  <a:srgbClr val="000066"/>
                </a:solidFill>
                <a:latin typeface="メイリオ" panose="020B0604030504040204" pitchFamily="50" charset="-128"/>
                <a:ea typeface="メイリオ" panose="020B0604030504040204" pitchFamily="50" charset="-128"/>
              </a:rPr>
              <a:t>】</a:t>
            </a:r>
            <a:r>
              <a:rPr lang="ja-JP" altLang="en-US" sz="1800" b="1" dirty="0">
                <a:solidFill>
                  <a:srgbClr val="000066"/>
                </a:solidFill>
                <a:latin typeface="メイリオ" panose="020B0604030504040204" pitchFamily="50" charset="-128"/>
                <a:ea typeface="メイリオ" panose="020B0604030504040204" pitchFamily="50" charset="-128"/>
              </a:rPr>
              <a:t>営業への通知メール内容サンプル</a:t>
            </a:r>
            <a:endParaRPr lang="ja-JP" altLang="en-US" sz="18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410" name="図 3">
            <a:extLst>
              <a:ext uri="{FF2B5EF4-FFF2-40B4-BE49-F238E27FC236}">
                <a16:creationId xmlns:a16="http://schemas.microsoft.com/office/drawing/2014/main" id="{EE2D775B-31A2-1E46-8F31-81C9D81AF0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725" y="650875"/>
            <a:ext cx="4381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7">
            <a:extLst>
              <a:ext uri="{FF2B5EF4-FFF2-40B4-BE49-F238E27FC236}">
                <a16:creationId xmlns:a16="http://schemas.microsoft.com/office/drawing/2014/main" id="{F2EE815A-E163-8545-AB04-EBEC96461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916"/>
          <a:stretch>
            <a:fillRect/>
          </a:stretch>
        </p:blipFill>
        <p:spPr bwMode="gray">
          <a:xfrm>
            <a:off x="152400" y="812800"/>
            <a:ext cx="4318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2" name="グループ化 11">
            <a:extLst>
              <a:ext uri="{FF2B5EF4-FFF2-40B4-BE49-F238E27FC236}">
                <a16:creationId xmlns:a16="http://schemas.microsoft.com/office/drawing/2014/main" id="{6CC11E9E-199D-7E44-8509-06231FB3A733}"/>
              </a:ext>
            </a:extLst>
          </p:cNvPr>
          <p:cNvGrpSpPr>
            <a:grpSpLocks/>
          </p:cNvGrpSpPr>
          <p:nvPr/>
        </p:nvGrpSpPr>
        <p:grpSpPr bwMode="auto">
          <a:xfrm>
            <a:off x="127000" y="1308100"/>
            <a:ext cx="2379663" cy="4916488"/>
            <a:chOff x="127442" y="788988"/>
            <a:chExt cx="2698474" cy="5576846"/>
          </a:xfrm>
        </p:grpSpPr>
        <p:pic>
          <p:nvPicPr>
            <p:cNvPr id="17430" name="図 2">
              <a:extLst>
                <a:ext uri="{FF2B5EF4-FFF2-40B4-BE49-F238E27FC236}">
                  <a16:creationId xmlns:a16="http://schemas.microsoft.com/office/drawing/2014/main" id="{A4CF3F96-B43F-9144-BDD9-9819763EE0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442" y="788988"/>
              <a:ext cx="2698474" cy="557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図 3">
              <a:extLst>
                <a:ext uri="{FF2B5EF4-FFF2-40B4-BE49-F238E27FC236}">
                  <a16:creationId xmlns:a16="http://schemas.microsoft.com/office/drawing/2014/main" id="{8F68E6F3-141B-C842-8E87-BD66E07234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642" y="1585614"/>
              <a:ext cx="2291398" cy="4075633"/>
            </a:xfrm>
            <a:prstGeom prst="rect">
              <a:avLst/>
            </a:prstGeom>
            <a:effectLst>
              <a:innerShdw blurRad="114300">
                <a:prstClr val="black"/>
              </a:innerShdw>
            </a:effectLst>
          </p:spPr>
        </p:pic>
      </p:grpSp>
      <p:grpSp>
        <p:nvGrpSpPr>
          <p:cNvPr id="17413" name="グループ化 12">
            <a:extLst>
              <a:ext uri="{FF2B5EF4-FFF2-40B4-BE49-F238E27FC236}">
                <a16:creationId xmlns:a16="http://schemas.microsoft.com/office/drawing/2014/main" id="{2C1FBB8F-F0F5-D748-8138-B8DFC7FFEF7D}"/>
              </a:ext>
            </a:extLst>
          </p:cNvPr>
          <p:cNvGrpSpPr>
            <a:grpSpLocks/>
          </p:cNvGrpSpPr>
          <p:nvPr/>
        </p:nvGrpSpPr>
        <p:grpSpPr bwMode="auto">
          <a:xfrm>
            <a:off x="2524125" y="1293813"/>
            <a:ext cx="2378075" cy="4916487"/>
            <a:chOff x="2935432" y="779781"/>
            <a:chExt cx="2698474" cy="5576846"/>
          </a:xfrm>
        </p:grpSpPr>
        <p:pic>
          <p:nvPicPr>
            <p:cNvPr id="17428" name="図 22">
              <a:extLst>
                <a:ext uri="{FF2B5EF4-FFF2-40B4-BE49-F238E27FC236}">
                  <a16:creationId xmlns:a16="http://schemas.microsoft.com/office/drawing/2014/main" id="{C416DCE7-457B-D34F-966D-4310E26653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35432" y="779781"/>
              <a:ext cx="2698474" cy="557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a:extLst>
                <a:ext uri="{FF2B5EF4-FFF2-40B4-BE49-F238E27FC236}">
                  <a16:creationId xmlns:a16="http://schemas.microsoft.com/office/drawing/2014/main" id="{74D1190E-BC89-6042-84BB-BE23F695A2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372" y="1552957"/>
              <a:ext cx="2299999" cy="4090932"/>
            </a:xfrm>
            <a:prstGeom prst="rect">
              <a:avLst/>
            </a:prstGeom>
            <a:effectLst>
              <a:innerShdw blurRad="114300">
                <a:prstClr val="black"/>
              </a:innerShdw>
            </a:effectLst>
          </p:spPr>
        </p:pic>
      </p:grpSp>
      <p:sp>
        <p:nvSpPr>
          <p:cNvPr id="8" name="線吹き出し 1 (枠付き) 7">
            <a:extLst>
              <a:ext uri="{FF2B5EF4-FFF2-40B4-BE49-F238E27FC236}">
                <a16:creationId xmlns:a16="http://schemas.microsoft.com/office/drawing/2014/main" id="{9F486C8B-5E27-824A-9DF1-E9E6E059045E}"/>
              </a:ext>
            </a:extLst>
          </p:cNvPr>
          <p:cNvSpPr/>
          <p:nvPr/>
        </p:nvSpPr>
        <p:spPr>
          <a:xfrm>
            <a:off x="238125" y="6188075"/>
            <a:ext cx="1212850" cy="347663"/>
          </a:xfrm>
          <a:prstGeom prst="borderCallout1">
            <a:avLst>
              <a:gd name="adj1" fmla="val 7409"/>
              <a:gd name="adj2" fmla="val 39066"/>
              <a:gd name="adj3" fmla="val -242525"/>
              <a:gd name="adj4" fmla="val 65976"/>
            </a:avLst>
          </a:prstGeom>
          <a:solidFill>
            <a:srgbClr val="D1E4FF"/>
          </a:solidFill>
          <a:ln cmpd="sng">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b="1" dirty="0">
                <a:solidFill>
                  <a:srgbClr val="002060"/>
                </a:solidFill>
                <a:latin typeface="メイリオ" panose="020B0604030504040204" pitchFamily="50" charset="-128"/>
                <a:ea typeface="メイリオ" panose="020B0604030504040204" pitchFamily="50" charset="-128"/>
              </a:rPr>
              <a:t>顧客属性情報</a:t>
            </a:r>
            <a:endParaRPr lang="en-US" altLang="ja-JP" sz="1100" b="1" dirty="0">
              <a:solidFill>
                <a:srgbClr val="002060"/>
              </a:solidFill>
              <a:latin typeface="メイリオ" panose="020B0604030504040204" pitchFamily="50" charset="-128"/>
              <a:ea typeface="メイリオ" panose="020B0604030504040204" pitchFamily="50" charset="-128"/>
            </a:endParaRPr>
          </a:p>
        </p:txBody>
      </p:sp>
      <p:grpSp>
        <p:nvGrpSpPr>
          <p:cNvPr id="17415" name="グループ化 13">
            <a:extLst>
              <a:ext uri="{FF2B5EF4-FFF2-40B4-BE49-F238E27FC236}">
                <a16:creationId xmlns:a16="http://schemas.microsoft.com/office/drawing/2014/main" id="{E4C7209C-BE3E-814A-9DC7-4AA0EF949431}"/>
              </a:ext>
            </a:extLst>
          </p:cNvPr>
          <p:cNvGrpSpPr>
            <a:grpSpLocks/>
          </p:cNvGrpSpPr>
          <p:nvPr/>
        </p:nvGrpSpPr>
        <p:grpSpPr bwMode="auto">
          <a:xfrm>
            <a:off x="5076825" y="1290638"/>
            <a:ext cx="2378075" cy="4916487"/>
            <a:chOff x="5712275" y="779781"/>
            <a:chExt cx="2698474" cy="5576846"/>
          </a:xfrm>
        </p:grpSpPr>
        <p:pic>
          <p:nvPicPr>
            <p:cNvPr id="17426" name="図 23">
              <a:extLst>
                <a:ext uri="{FF2B5EF4-FFF2-40B4-BE49-F238E27FC236}">
                  <a16:creationId xmlns:a16="http://schemas.microsoft.com/office/drawing/2014/main" id="{9F8BEED6-0F4B-8E49-8039-27F1EF2E9C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2275" y="779781"/>
              <a:ext cx="2698474" cy="557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6">
              <a:extLst>
                <a:ext uri="{FF2B5EF4-FFF2-40B4-BE49-F238E27FC236}">
                  <a16:creationId xmlns:a16="http://schemas.microsoft.com/office/drawing/2014/main" id="{7272BC4A-391F-354B-99CB-A8B19712AF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8697" y="1578685"/>
              <a:ext cx="2276966" cy="4049964"/>
            </a:xfrm>
            <a:prstGeom prst="rect">
              <a:avLst/>
            </a:prstGeom>
            <a:effectLst>
              <a:innerShdw blurRad="114300">
                <a:prstClr val="black"/>
              </a:innerShdw>
            </a:effectLst>
          </p:spPr>
        </p:pic>
      </p:grpSp>
      <p:grpSp>
        <p:nvGrpSpPr>
          <p:cNvPr id="17416" name="グループ化 14">
            <a:extLst>
              <a:ext uri="{FF2B5EF4-FFF2-40B4-BE49-F238E27FC236}">
                <a16:creationId xmlns:a16="http://schemas.microsoft.com/office/drawing/2014/main" id="{6700B8B2-6C18-D943-BE3C-95E33DBD6491}"/>
              </a:ext>
            </a:extLst>
          </p:cNvPr>
          <p:cNvGrpSpPr>
            <a:grpSpLocks/>
          </p:cNvGrpSpPr>
          <p:nvPr/>
        </p:nvGrpSpPr>
        <p:grpSpPr bwMode="auto">
          <a:xfrm>
            <a:off x="7477125" y="1279525"/>
            <a:ext cx="2378075" cy="4916488"/>
            <a:chOff x="7277023" y="2840226"/>
            <a:chExt cx="2698474" cy="5576846"/>
          </a:xfrm>
        </p:grpSpPr>
        <p:pic>
          <p:nvPicPr>
            <p:cNvPr id="17424" name="図 28">
              <a:extLst>
                <a:ext uri="{FF2B5EF4-FFF2-40B4-BE49-F238E27FC236}">
                  <a16:creationId xmlns:a16="http://schemas.microsoft.com/office/drawing/2014/main" id="{8BF6C17F-87E2-3649-A226-CD0797745A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77023" y="2840226"/>
              <a:ext cx="2698474" cy="557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図 10">
              <a:extLst>
                <a:ext uri="{FF2B5EF4-FFF2-40B4-BE49-F238E27FC236}">
                  <a16:creationId xmlns:a16="http://schemas.microsoft.com/office/drawing/2014/main" id="{B326E0B9-EFE1-FC44-A815-5AFFB0A283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8823" y="3547135"/>
              <a:ext cx="2281588" cy="4058185"/>
            </a:xfrm>
            <a:prstGeom prst="rect">
              <a:avLst/>
            </a:prstGeom>
            <a:effectLst>
              <a:innerShdw blurRad="114300">
                <a:prstClr val="black"/>
              </a:innerShdw>
            </a:effectLst>
          </p:spPr>
        </p:pic>
      </p:grpSp>
      <p:sp>
        <p:nvSpPr>
          <p:cNvPr id="9" name="線吹き出し 1 (枠付き) 8">
            <a:extLst>
              <a:ext uri="{FF2B5EF4-FFF2-40B4-BE49-F238E27FC236}">
                <a16:creationId xmlns:a16="http://schemas.microsoft.com/office/drawing/2014/main" id="{52186405-C109-7A44-9CCD-4B1608CE1700}"/>
              </a:ext>
            </a:extLst>
          </p:cNvPr>
          <p:cNvSpPr/>
          <p:nvPr/>
        </p:nvSpPr>
        <p:spPr>
          <a:xfrm>
            <a:off x="2181225" y="6148388"/>
            <a:ext cx="1433513" cy="354012"/>
          </a:xfrm>
          <a:prstGeom prst="borderCallout1">
            <a:avLst>
              <a:gd name="adj1" fmla="val 4198"/>
              <a:gd name="adj2" fmla="val 32415"/>
              <a:gd name="adj3" fmla="val -244089"/>
              <a:gd name="adj4" fmla="val 58554"/>
            </a:avLst>
          </a:prstGeom>
          <a:solidFill>
            <a:srgbClr val="D1E4FF"/>
          </a:solidFill>
          <a:ln cmpd="sng">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1100" b="1" dirty="0">
                <a:solidFill>
                  <a:srgbClr val="002060"/>
                </a:solidFill>
                <a:latin typeface="メイリオ" panose="020B0604030504040204" pitchFamily="50" charset="-128"/>
                <a:ea typeface="メイリオ" panose="020B0604030504040204" pitchFamily="50" charset="-128"/>
              </a:rPr>
              <a:t>アクション履歴</a:t>
            </a:r>
          </a:p>
        </p:txBody>
      </p:sp>
      <p:sp>
        <p:nvSpPr>
          <p:cNvPr id="10" name="線吹き出し 1 (枠付き) 9">
            <a:extLst>
              <a:ext uri="{FF2B5EF4-FFF2-40B4-BE49-F238E27FC236}">
                <a16:creationId xmlns:a16="http://schemas.microsoft.com/office/drawing/2014/main" id="{C279A67D-155F-2B49-8B00-6E4B2FF5BB0E}"/>
              </a:ext>
            </a:extLst>
          </p:cNvPr>
          <p:cNvSpPr/>
          <p:nvPr/>
        </p:nvSpPr>
        <p:spPr>
          <a:xfrm>
            <a:off x="7429500" y="6061075"/>
            <a:ext cx="1638300" cy="541338"/>
          </a:xfrm>
          <a:prstGeom prst="borderCallout1">
            <a:avLst>
              <a:gd name="adj1" fmla="val -1654"/>
              <a:gd name="adj2" fmla="val 36829"/>
              <a:gd name="adj3" fmla="val -335890"/>
              <a:gd name="adj4" fmla="val 53131"/>
            </a:avLst>
          </a:prstGeom>
          <a:solidFill>
            <a:schemeClr val="accent1">
              <a:lumMod val="90000"/>
            </a:schemeClr>
          </a:solidFill>
          <a:ln cmpd="sng">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100" b="1" dirty="0">
                <a:solidFill>
                  <a:srgbClr val="002060"/>
                </a:solidFill>
                <a:latin typeface="メイリオ" panose="020B0604030504040204" pitchFamily="50" charset="-128"/>
                <a:ea typeface="メイリオ" panose="020B0604030504040204" pitchFamily="50" charset="-128"/>
              </a:rPr>
              <a:t>2016</a:t>
            </a:r>
            <a:r>
              <a:rPr lang="ja-JP" altLang="en-US" sz="1100" b="1" dirty="0">
                <a:solidFill>
                  <a:srgbClr val="002060"/>
                </a:solidFill>
                <a:latin typeface="メイリオ" panose="020B0604030504040204" pitchFamily="50" charset="-128"/>
                <a:ea typeface="メイリオ" panose="020B0604030504040204" pitchFamily="50" charset="-128"/>
              </a:rPr>
              <a:t>年</a:t>
            </a:r>
            <a:r>
              <a:rPr lang="en-US" altLang="ja-JP" sz="1100" b="1" dirty="0">
                <a:solidFill>
                  <a:srgbClr val="002060"/>
                </a:solidFill>
                <a:latin typeface="メイリオ" panose="020B0604030504040204" pitchFamily="50" charset="-128"/>
                <a:ea typeface="メイリオ" panose="020B0604030504040204" pitchFamily="50" charset="-128"/>
              </a:rPr>
              <a:t>7</a:t>
            </a:r>
            <a:r>
              <a:rPr lang="ja-JP" altLang="en-US" sz="1100" b="1" dirty="0">
                <a:solidFill>
                  <a:srgbClr val="002060"/>
                </a:solidFill>
                <a:latin typeface="メイリオ" panose="020B0604030504040204" pitchFamily="50" charset="-128"/>
                <a:ea typeface="メイリオ" panose="020B0604030504040204" pitchFamily="50" charset="-128"/>
              </a:rPr>
              <a:t>月</a:t>
            </a:r>
            <a:r>
              <a:rPr lang="en-US" altLang="ja-JP" sz="1100" b="1" dirty="0">
                <a:solidFill>
                  <a:srgbClr val="002060"/>
                </a:solidFill>
                <a:latin typeface="メイリオ" panose="020B0604030504040204" pitchFamily="50" charset="-128"/>
                <a:ea typeface="メイリオ" panose="020B0604030504040204" pitchFamily="50" charset="-128"/>
              </a:rPr>
              <a:t>1</a:t>
            </a:r>
            <a:r>
              <a:rPr lang="ja-JP" altLang="en-US" sz="1100" b="1" dirty="0">
                <a:solidFill>
                  <a:srgbClr val="002060"/>
                </a:solidFill>
                <a:latin typeface="メイリオ" panose="020B0604030504040204" pitchFamily="50" charset="-128"/>
                <a:ea typeface="メイリオ" panose="020B0604030504040204" pitchFamily="50" charset="-128"/>
              </a:rPr>
              <a:t>日</a:t>
            </a:r>
            <a:endParaRPr lang="en-US" altLang="ja-JP" sz="1100" b="1" dirty="0">
              <a:solidFill>
                <a:srgbClr val="002060"/>
              </a:solidFill>
              <a:latin typeface="メイリオ" panose="020B0604030504040204" pitchFamily="50" charset="-128"/>
              <a:ea typeface="メイリオ" panose="020B0604030504040204" pitchFamily="50" charset="-128"/>
            </a:endParaRPr>
          </a:p>
          <a:p>
            <a:pPr algn="ctr">
              <a:defRPr/>
            </a:pPr>
            <a:r>
              <a:rPr lang="ja-JP" altLang="en-US" sz="1100" b="1" dirty="0">
                <a:solidFill>
                  <a:srgbClr val="002060"/>
                </a:solidFill>
                <a:latin typeface="メイリオ" panose="020B0604030504040204" pitchFamily="50" charset="-128"/>
                <a:ea typeface="メイリオ" panose="020B0604030504040204" pitchFamily="50" charset="-128"/>
              </a:rPr>
              <a:t>午後</a:t>
            </a:r>
            <a:r>
              <a:rPr lang="en-US" altLang="ja-JP" sz="1100" b="1" dirty="0">
                <a:solidFill>
                  <a:srgbClr val="002060"/>
                </a:solidFill>
                <a:latin typeface="メイリオ" panose="020B0604030504040204" pitchFamily="50" charset="-128"/>
                <a:ea typeface="メイリオ" panose="020B0604030504040204" pitchFamily="50" charset="-128"/>
              </a:rPr>
              <a:t>2</a:t>
            </a:r>
            <a:r>
              <a:rPr lang="ja-JP" altLang="en-US" sz="1100" b="1" dirty="0">
                <a:solidFill>
                  <a:srgbClr val="002060"/>
                </a:solidFill>
                <a:latin typeface="メイリオ" panose="020B0604030504040204" pitchFamily="50" charset="-128"/>
                <a:ea typeface="メイリオ" panose="020B0604030504040204" pitchFamily="50" charset="-128"/>
              </a:rPr>
              <a:t>時</a:t>
            </a:r>
            <a:r>
              <a:rPr lang="en-US" altLang="ja-JP" sz="1100" b="1" dirty="0">
                <a:solidFill>
                  <a:srgbClr val="002060"/>
                </a:solidFill>
                <a:latin typeface="メイリオ" panose="020B0604030504040204" pitchFamily="50" charset="-128"/>
                <a:ea typeface="メイリオ" panose="020B0604030504040204" pitchFamily="50" charset="-128"/>
              </a:rPr>
              <a:t>2</a:t>
            </a:r>
            <a:r>
              <a:rPr lang="ja-JP" altLang="en-US" sz="1100" b="1" dirty="0">
                <a:solidFill>
                  <a:srgbClr val="002060"/>
                </a:solidFill>
                <a:latin typeface="メイリオ" panose="020B0604030504040204" pitchFamily="50" charset="-128"/>
                <a:ea typeface="メイリオ" panose="020B0604030504040204" pitchFamily="50" charset="-128"/>
              </a:rPr>
              <a:t>分に</a:t>
            </a:r>
            <a:endParaRPr lang="en-US" altLang="ja-JP" sz="1100" b="1" dirty="0">
              <a:solidFill>
                <a:srgbClr val="002060"/>
              </a:solidFill>
              <a:latin typeface="メイリオ" panose="020B0604030504040204" pitchFamily="50" charset="-128"/>
              <a:ea typeface="メイリオ" panose="020B0604030504040204" pitchFamily="50" charset="-128"/>
            </a:endParaRPr>
          </a:p>
          <a:p>
            <a:pPr algn="ctr">
              <a:defRPr/>
            </a:pPr>
            <a:r>
              <a:rPr lang="ja-JP" altLang="en-US" sz="1100" b="1" dirty="0">
                <a:solidFill>
                  <a:srgbClr val="002060"/>
                </a:solidFill>
                <a:latin typeface="メイリオ" panose="020B0604030504040204" pitchFamily="50" charset="-128"/>
                <a:ea typeface="メイリオ" panose="020B0604030504040204" pitchFamily="50" charset="-128"/>
              </a:rPr>
              <a:t>メールを開封</a:t>
            </a:r>
          </a:p>
        </p:txBody>
      </p:sp>
      <p:sp>
        <p:nvSpPr>
          <p:cNvPr id="17" name="線吹き出し 1 (枠付き) 16">
            <a:extLst>
              <a:ext uri="{FF2B5EF4-FFF2-40B4-BE49-F238E27FC236}">
                <a16:creationId xmlns:a16="http://schemas.microsoft.com/office/drawing/2014/main" id="{9C7A4ED4-A2B0-CB4D-AA12-56CEFF488187}"/>
              </a:ext>
            </a:extLst>
          </p:cNvPr>
          <p:cNvSpPr/>
          <p:nvPr/>
        </p:nvSpPr>
        <p:spPr>
          <a:xfrm>
            <a:off x="3883025" y="6045200"/>
            <a:ext cx="2540000" cy="561975"/>
          </a:xfrm>
          <a:prstGeom prst="borderCallout1">
            <a:avLst>
              <a:gd name="adj1" fmla="val -2359"/>
              <a:gd name="adj2" fmla="val 24786"/>
              <a:gd name="adj3" fmla="val -171123"/>
              <a:gd name="adj4" fmla="val 1490"/>
            </a:avLst>
          </a:prstGeom>
          <a:solidFill>
            <a:schemeClr val="accent1">
              <a:lumMod val="90000"/>
            </a:schemeClr>
          </a:solidFill>
          <a:ln cmpd="sng">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100" b="1" dirty="0">
                <a:solidFill>
                  <a:srgbClr val="002060"/>
                </a:solidFill>
                <a:latin typeface="メイリオ" panose="020B0604030504040204" pitchFamily="50" charset="-128"/>
                <a:ea typeface="メイリオ" panose="020B0604030504040204" pitchFamily="50" charset="-128"/>
              </a:rPr>
              <a:t>2016</a:t>
            </a:r>
            <a:r>
              <a:rPr lang="ja-JP" altLang="en-US" sz="1100" b="1" dirty="0">
                <a:solidFill>
                  <a:srgbClr val="002060"/>
                </a:solidFill>
                <a:latin typeface="メイリオ" panose="020B0604030504040204" pitchFamily="50" charset="-128"/>
                <a:ea typeface="メイリオ" panose="020B0604030504040204" pitchFamily="50" charset="-128"/>
              </a:rPr>
              <a:t>年</a:t>
            </a:r>
            <a:r>
              <a:rPr lang="en-US" altLang="ja-JP" sz="1100" b="1" dirty="0">
                <a:solidFill>
                  <a:srgbClr val="002060"/>
                </a:solidFill>
                <a:latin typeface="メイリオ" panose="020B0604030504040204" pitchFamily="50" charset="-128"/>
                <a:ea typeface="メイリオ" panose="020B0604030504040204" pitchFamily="50" charset="-128"/>
              </a:rPr>
              <a:t>7</a:t>
            </a:r>
            <a:r>
              <a:rPr lang="ja-JP" altLang="en-US" sz="1100" b="1" dirty="0">
                <a:solidFill>
                  <a:srgbClr val="002060"/>
                </a:solidFill>
                <a:latin typeface="メイリオ" panose="020B0604030504040204" pitchFamily="50" charset="-128"/>
                <a:ea typeface="メイリオ" panose="020B0604030504040204" pitchFamily="50" charset="-128"/>
              </a:rPr>
              <a:t>月</a:t>
            </a:r>
            <a:r>
              <a:rPr lang="en-US" altLang="ja-JP" sz="1100" b="1" dirty="0">
                <a:solidFill>
                  <a:srgbClr val="002060"/>
                </a:solidFill>
                <a:latin typeface="メイリオ" panose="020B0604030504040204" pitchFamily="50" charset="-128"/>
                <a:ea typeface="メイリオ" panose="020B0604030504040204" pitchFamily="50" charset="-128"/>
              </a:rPr>
              <a:t>27</a:t>
            </a:r>
            <a:r>
              <a:rPr lang="ja-JP" altLang="en-US" sz="1100" b="1" dirty="0">
                <a:solidFill>
                  <a:srgbClr val="002060"/>
                </a:solidFill>
                <a:latin typeface="メイリオ" panose="020B0604030504040204" pitchFamily="50" charset="-128"/>
                <a:ea typeface="メイリオ" panose="020B0604030504040204" pitchFamily="50" charset="-128"/>
              </a:rPr>
              <a:t>日</a:t>
            </a:r>
            <a:endParaRPr lang="en-US" altLang="ja-JP" sz="1100" b="1" dirty="0">
              <a:solidFill>
                <a:srgbClr val="002060"/>
              </a:solidFill>
              <a:latin typeface="メイリオ" panose="020B0604030504040204" pitchFamily="50" charset="-128"/>
              <a:ea typeface="メイリオ" panose="020B0604030504040204" pitchFamily="50" charset="-128"/>
            </a:endParaRPr>
          </a:p>
          <a:p>
            <a:pPr algn="ctr">
              <a:defRPr/>
            </a:pPr>
            <a:r>
              <a:rPr lang="ja-JP" altLang="en-US" sz="1100" b="1" dirty="0">
                <a:solidFill>
                  <a:srgbClr val="002060"/>
                </a:solidFill>
                <a:latin typeface="メイリオ" panose="020B0604030504040204" pitchFamily="50" charset="-128"/>
                <a:ea typeface="メイリオ" panose="020B0604030504040204" pitchFamily="50" charset="-128"/>
              </a:rPr>
              <a:t>午前</a:t>
            </a:r>
            <a:r>
              <a:rPr lang="en-US" altLang="ja-JP" sz="1100" b="1" dirty="0">
                <a:solidFill>
                  <a:srgbClr val="002060"/>
                </a:solidFill>
                <a:latin typeface="メイリオ" panose="020B0604030504040204" pitchFamily="50" charset="-128"/>
                <a:ea typeface="メイリオ" panose="020B0604030504040204" pitchFamily="50" charset="-128"/>
              </a:rPr>
              <a:t>10</a:t>
            </a:r>
            <a:r>
              <a:rPr lang="ja-JP" altLang="en-US" sz="1100" b="1" dirty="0">
                <a:solidFill>
                  <a:srgbClr val="002060"/>
                </a:solidFill>
                <a:latin typeface="メイリオ" panose="020B0604030504040204" pitchFamily="50" charset="-128"/>
                <a:ea typeface="メイリオ" panose="020B0604030504040204" pitchFamily="50" charset="-128"/>
              </a:rPr>
              <a:t>時</a:t>
            </a:r>
            <a:r>
              <a:rPr lang="en-US" altLang="ja-JP" sz="1100" b="1" dirty="0">
                <a:solidFill>
                  <a:srgbClr val="002060"/>
                </a:solidFill>
                <a:latin typeface="メイリオ" panose="020B0604030504040204" pitchFamily="50" charset="-128"/>
                <a:ea typeface="メイリオ" panose="020B0604030504040204" pitchFamily="50" charset="-128"/>
              </a:rPr>
              <a:t>20</a:t>
            </a:r>
            <a:r>
              <a:rPr lang="ja-JP" altLang="en-US" sz="1100" b="1" dirty="0">
                <a:solidFill>
                  <a:srgbClr val="002060"/>
                </a:solidFill>
                <a:latin typeface="メイリオ" panose="020B0604030504040204" pitchFamily="50" charset="-128"/>
                <a:ea typeface="メイリオ" panose="020B0604030504040204" pitchFamily="50" charset="-128"/>
              </a:rPr>
              <a:t>分に</a:t>
            </a:r>
            <a:endParaRPr lang="en-US" altLang="ja-JP" sz="1100" b="1" dirty="0">
              <a:solidFill>
                <a:srgbClr val="002060"/>
              </a:solidFill>
              <a:latin typeface="メイリオ" panose="020B0604030504040204" pitchFamily="50" charset="-128"/>
              <a:ea typeface="メイリオ" panose="020B0604030504040204" pitchFamily="50" charset="-128"/>
            </a:endParaRPr>
          </a:p>
          <a:p>
            <a:pPr algn="ctr">
              <a:defRPr/>
            </a:pPr>
            <a:r>
              <a:rPr lang="ja-JP" altLang="en-US" sz="1100" b="1" dirty="0">
                <a:solidFill>
                  <a:srgbClr val="002060"/>
                </a:solidFill>
                <a:latin typeface="メイリオ" panose="020B0604030504040204" pitchFamily="50" charset="-128"/>
                <a:ea typeface="メイリオ" panose="020B0604030504040204" pitchFamily="50" charset="-128"/>
              </a:rPr>
              <a:t>イベントの申込リンクをクリック！</a:t>
            </a:r>
          </a:p>
        </p:txBody>
      </p:sp>
      <p:sp>
        <p:nvSpPr>
          <p:cNvPr id="33" name="タイトル 14">
            <a:extLst>
              <a:ext uri="{FF2B5EF4-FFF2-40B4-BE49-F238E27FC236}">
                <a16:creationId xmlns:a16="http://schemas.microsoft.com/office/drawing/2014/main" id="{CB39AE30-1937-1042-8DAA-81858454FBC9}"/>
              </a:ext>
            </a:extLst>
          </p:cNvPr>
          <p:cNvSpPr txBox="1">
            <a:spLocks/>
          </p:cNvSpPr>
          <p:nvPr/>
        </p:nvSpPr>
        <p:spPr bwMode="auto">
          <a:xfrm>
            <a:off x="1296988" y="619125"/>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kumimoji="1" sz="2000">
                <a:solidFill>
                  <a:schemeClr val="tx2"/>
                </a:solidFill>
                <a:latin typeface="HGP創英角ｺﾞｼｯｸUB" pitchFamily="50" charset="-128"/>
                <a:ea typeface="HGP創英角ｺﾞｼｯｸUB" pitchFamily="50" charset="-128"/>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defRPr/>
            </a:pPr>
            <a:r>
              <a:rPr lang="ja-JP" altLang="en-US" sz="1800" b="1" dirty="0">
                <a:solidFill>
                  <a:srgbClr val="FF0000"/>
                </a:solidFill>
                <a:latin typeface="メイリオ" panose="020B0604030504040204" pitchFamily="50" charset="-128"/>
                <a:ea typeface="メイリオ" panose="020B0604030504040204" pitchFamily="50" charset="-128"/>
              </a:rPr>
              <a:t>見込客がアクションした瞬間に以下のような通知メールが営業担当へ届きます。</a:t>
            </a:r>
            <a:endParaRPr lang="en-US" altLang="ja-JP" sz="1800" b="1" dirty="0">
              <a:solidFill>
                <a:srgbClr val="FF0000"/>
              </a:solidFill>
              <a:latin typeface="メイリオ" panose="020B0604030504040204" pitchFamily="50" charset="-128"/>
              <a:ea typeface="メイリオ" panose="020B0604030504040204" pitchFamily="50" charset="-128"/>
            </a:endParaRPr>
          </a:p>
          <a:p>
            <a:pPr>
              <a:defRPr/>
            </a:pPr>
            <a:r>
              <a:rPr lang="ja-JP" altLang="en-US" sz="1800" b="1" kern="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「誰が」「いつ」「何をしたか」がリアルタイムで把握できます。</a:t>
            </a:r>
          </a:p>
        </p:txBody>
      </p:sp>
      <p:sp>
        <p:nvSpPr>
          <p:cNvPr id="16" name="正方形/長方形 15">
            <a:extLst>
              <a:ext uri="{FF2B5EF4-FFF2-40B4-BE49-F238E27FC236}">
                <a16:creationId xmlns:a16="http://schemas.microsoft.com/office/drawing/2014/main" id="{36487884-83A3-B446-BBBD-2244FC2C59FA}"/>
              </a:ext>
            </a:extLst>
          </p:cNvPr>
          <p:cNvSpPr/>
          <p:nvPr/>
        </p:nvSpPr>
        <p:spPr>
          <a:xfrm>
            <a:off x="2792413" y="4765675"/>
            <a:ext cx="1800225" cy="431800"/>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5" name="正方形/長方形 34">
            <a:extLst>
              <a:ext uri="{FF2B5EF4-FFF2-40B4-BE49-F238E27FC236}">
                <a16:creationId xmlns:a16="http://schemas.microsoft.com/office/drawing/2014/main" id="{73DC5563-8368-F74A-B9DF-12F1F41A8632}"/>
              </a:ext>
            </a:extLst>
          </p:cNvPr>
          <p:cNvSpPr/>
          <p:nvPr/>
        </p:nvSpPr>
        <p:spPr>
          <a:xfrm>
            <a:off x="7742238" y="3551238"/>
            <a:ext cx="1819275" cy="369887"/>
          </a:xfrm>
          <a:prstGeom prst="rect">
            <a:avLst/>
          </a:prstGeom>
          <a:no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7423" name="テキスト ボックス 17">
            <a:extLst>
              <a:ext uri="{FF2B5EF4-FFF2-40B4-BE49-F238E27FC236}">
                <a16:creationId xmlns:a16="http://schemas.microsoft.com/office/drawing/2014/main" id="{69FB904F-7701-6149-8847-F6A22D560A06}"/>
              </a:ext>
            </a:extLst>
          </p:cNvPr>
          <p:cNvSpPr txBox="1">
            <a:spLocks noChangeArrowheads="1"/>
          </p:cNvSpPr>
          <p:nvPr/>
        </p:nvSpPr>
        <p:spPr bwMode="auto">
          <a:xfrm>
            <a:off x="703263" y="1120775"/>
            <a:ext cx="48101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ja-JP" altLang="en-US" sz="1100" b="1">
                <a:latin typeface="メイリオ" panose="020B0604030504040204" pitchFamily="34" charset="-128"/>
                <a:ea typeface="メイリオ" panose="020B0604030504040204" pitchFamily="34" charset="-128"/>
              </a:rPr>
              <a:t>営業</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A3EDFCB7-95A3-B346-B9DD-873079CE60D8}"/>
              </a:ext>
            </a:extLst>
          </p:cNvPr>
          <p:cNvCxnSpPr/>
          <p:nvPr/>
        </p:nvCxnSpPr>
        <p:spPr>
          <a:xfrm>
            <a:off x="3800475" y="3573463"/>
            <a:ext cx="5905500" cy="0"/>
          </a:xfrm>
          <a:prstGeom prst="line">
            <a:avLst/>
          </a:prstGeom>
          <a:ln cmpd="thinThick">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タイトル 14">
            <a:extLst>
              <a:ext uri="{FF2B5EF4-FFF2-40B4-BE49-F238E27FC236}">
                <a16:creationId xmlns:a16="http://schemas.microsoft.com/office/drawing/2014/main" id="{13B8A9F4-4C70-FF4F-883A-76BF354B83F8}"/>
              </a:ext>
            </a:extLst>
          </p:cNvPr>
          <p:cNvSpPr txBox="1">
            <a:spLocks/>
          </p:cNvSpPr>
          <p:nvPr/>
        </p:nvSpPr>
        <p:spPr bwMode="auto">
          <a:xfrm>
            <a:off x="7412038" y="3141663"/>
            <a:ext cx="230505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1800" b="1" kern="0" dirty="0">
                <a:solidFill>
                  <a:srgbClr val="000066"/>
                </a:solidFill>
                <a:latin typeface="メイリオ" panose="020B0604030504040204" pitchFamily="50" charset="-128"/>
                <a:ea typeface="メイリオ" panose="020B0604030504040204" pitchFamily="50" charset="-128"/>
              </a:rPr>
              <a:t>2</a:t>
            </a:r>
            <a:r>
              <a:rPr lang="ja-JP" altLang="en-US" sz="1800" b="1" kern="0">
                <a:solidFill>
                  <a:srgbClr val="000066"/>
                </a:solidFill>
                <a:latin typeface="メイリオ" panose="020B0604030504040204" pitchFamily="50" charset="-128"/>
                <a:ea typeface="メイリオ" panose="020B0604030504040204" pitchFamily="50" charset="-128"/>
              </a:rPr>
              <a:t>．</a:t>
            </a:r>
            <a:r>
              <a:rPr lang="en-US" altLang="ja-JP" sz="1800" b="1" kern="0" dirty="0">
                <a:solidFill>
                  <a:srgbClr val="000066"/>
                </a:solidFill>
                <a:latin typeface="メイリオ" panose="020B0604030504040204" pitchFamily="50" charset="-128"/>
                <a:ea typeface="メイリオ" panose="020B0604030504040204" pitchFamily="50" charset="-128"/>
              </a:rPr>
              <a:t>Pardot</a:t>
            </a:r>
            <a:r>
              <a:rPr lang="ja-JP" altLang="en-US" sz="1800" b="1" kern="0">
                <a:solidFill>
                  <a:srgbClr val="000066"/>
                </a:solidFill>
                <a:latin typeface="メイリオ" panose="020B0604030504040204" pitchFamily="50" charset="-128"/>
                <a:ea typeface="メイリオ" panose="020B0604030504040204" pitchFamily="50" charset="-128"/>
              </a:rPr>
              <a:t>操作方法</a:t>
            </a:r>
            <a:endParaRPr lang="ja-JP" altLang="en-US" sz="1800" b="1" kern="0" dirty="0">
              <a:solidFill>
                <a:srgbClr val="000066"/>
              </a:solidFill>
              <a:latin typeface="メイリオ" panose="020B0604030504040204" pitchFamily="50" charset="-128"/>
              <a:ea typeface="メイリオ" panose="020B0604030504040204" pitchFamily="50"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4">
            <a:extLst>
              <a:ext uri="{FF2B5EF4-FFF2-40B4-BE49-F238E27FC236}">
                <a16:creationId xmlns:a16="http://schemas.microsoft.com/office/drawing/2014/main" id="{7AE1082A-22D2-5B4B-8540-32756626586A}"/>
              </a:ext>
            </a:extLst>
          </p:cNvPr>
          <p:cNvSpPr txBox="1">
            <a:spLocks/>
          </p:cNvSpPr>
          <p:nvPr/>
        </p:nvSpPr>
        <p:spPr bwMode="auto">
          <a:xfrm>
            <a:off x="57150" y="146050"/>
            <a:ext cx="8915400" cy="3683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2pPr>
            <a:lvl3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3pPr>
            <a:lvl4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4pPr>
            <a:lvl5pPr algn="ctr" rtl="0" eaLnBrk="0" fontAlgn="base" hangingPunct="0">
              <a:spcBef>
                <a:spcPct val="0"/>
              </a:spcBef>
              <a:spcAft>
                <a:spcPct val="0"/>
              </a:spcAft>
              <a:defRPr kumimoji="1" sz="4400">
                <a:solidFill>
                  <a:schemeClr val="tx2"/>
                </a:solidFill>
                <a:latin typeface="Arial Black" panose="020B0A04020102020204" pitchFamily="34" charset="0"/>
                <a:ea typeface="ＭＳ ゴシック" panose="020B0609070205080204" pitchFamily="49"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Pardot</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操作方法</a:t>
            </a:r>
            <a:r>
              <a:rPr lang="en-US" altLang="ja-JP"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2000" b="1" kern="0">
                <a:solidFill>
                  <a:srgbClr val="000066"/>
                </a:solidFill>
                <a:latin typeface="メイリオ" panose="020B0604030504040204" pitchFamily="50" charset="-128"/>
                <a:ea typeface="メイリオ" panose="020B0604030504040204" pitchFamily="50" charset="-128"/>
                <a:cs typeface="メイリオ" panose="020B0604030504040204" pitchFamily="50" charset="-128"/>
              </a:rPr>
              <a:t>①アカウント有効化</a:t>
            </a:r>
            <a:endParaRPr lang="ja-JP" altLang="en-US" sz="2000" b="1" kern="0" dirty="0">
              <a:solidFill>
                <a:srgbClr val="00006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0482" name="テキスト ボックス 9">
            <a:extLst>
              <a:ext uri="{FF2B5EF4-FFF2-40B4-BE49-F238E27FC236}">
                <a16:creationId xmlns:a16="http://schemas.microsoft.com/office/drawing/2014/main" id="{1491DF0F-ADCE-2347-A370-92F76469F51C}"/>
              </a:ext>
            </a:extLst>
          </p:cNvPr>
          <p:cNvSpPr txBox="1">
            <a:spLocks noChangeArrowheads="1"/>
          </p:cNvSpPr>
          <p:nvPr/>
        </p:nvSpPr>
        <p:spPr bwMode="auto">
          <a:xfrm>
            <a:off x="117475" y="936625"/>
            <a:ext cx="7997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r>
              <a:rPr lang="en-US" altLang="ja-JP" sz="1400" b="1">
                <a:solidFill>
                  <a:srgbClr val="C00000"/>
                </a:solidFill>
                <a:latin typeface="メイリオ" panose="020B0604030504040204" pitchFamily="34" charset="-128"/>
                <a:ea typeface="メイリオ" panose="020B0604030504040204" pitchFamily="34" charset="-128"/>
              </a:rPr>
              <a:t>Pardot</a:t>
            </a:r>
            <a:r>
              <a:rPr lang="ja-JP" altLang="en-US" sz="1400" b="1">
                <a:solidFill>
                  <a:srgbClr val="C00000"/>
                </a:solidFill>
                <a:latin typeface="メイリオ" panose="020B0604030504040204" pitchFamily="34" charset="-128"/>
                <a:ea typeface="メイリオ" panose="020B0604030504040204" pitchFamily="34" charset="-128"/>
              </a:rPr>
              <a:t>の有効化メールが届いたら、リンクをクリックしパスワードと秘密の質問を設定します。</a:t>
            </a:r>
            <a:endParaRPr lang="en-US" altLang="ja-JP" sz="1400" b="1">
              <a:solidFill>
                <a:srgbClr val="C00000"/>
              </a:solidFill>
              <a:latin typeface="メイリオ" panose="020B0604030504040204" pitchFamily="34" charset="-128"/>
              <a:ea typeface="メイリオ" panose="020B0604030504040204" pitchFamily="34" charset="-128"/>
            </a:endParaRPr>
          </a:p>
          <a:p>
            <a:endParaRPr lang="en-US" altLang="ja-JP" sz="1400" b="1">
              <a:solidFill>
                <a:srgbClr val="C00000"/>
              </a:solidFill>
              <a:latin typeface="メイリオ" panose="020B0604030504040204" pitchFamily="34" charset="-128"/>
              <a:ea typeface="メイリオ" panose="020B0604030504040204" pitchFamily="34" charset="-128"/>
            </a:endParaRPr>
          </a:p>
        </p:txBody>
      </p:sp>
      <p:pic>
        <p:nvPicPr>
          <p:cNvPr id="20483" name="図 3">
            <a:extLst>
              <a:ext uri="{FF2B5EF4-FFF2-40B4-BE49-F238E27FC236}">
                <a16:creationId xmlns:a16="http://schemas.microsoft.com/office/drawing/2014/main" id="{9A4E8E51-E19A-AB43-B744-161D728A4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1468438"/>
            <a:ext cx="4999038"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角丸四角形 12">
            <a:extLst>
              <a:ext uri="{FF2B5EF4-FFF2-40B4-BE49-F238E27FC236}">
                <a16:creationId xmlns:a16="http://schemas.microsoft.com/office/drawing/2014/main" id="{3A0AD0B2-7242-9F4E-8F4D-6BC62D54BEE9}"/>
              </a:ext>
            </a:extLst>
          </p:cNvPr>
          <p:cNvSpPr/>
          <p:nvPr/>
        </p:nvSpPr>
        <p:spPr>
          <a:xfrm>
            <a:off x="1857375" y="2816225"/>
            <a:ext cx="1079500" cy="207963"/>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4" name="四角形吹き出し 13">
            <a:extLst>
              <a:ext uri="{FF2B5EF4-FFF2-40B4-BE49-F238E27FC236}">
                <a16:creationId xmlns:a16="http://schemas.microsoft.com/office/drawing/2014/main" id="{F8EA2409-F0FA-7C47-81F6-ABAD0C88870B}"/>
              </a:ext>
            </a:extLst>
          </p:cNvPr>
          <p:cNvSpPr/>
          <p:nvPr/>
        </p:nvSpPr>
        <p:spPr>
          <a:xfrm>
            <a:off x="295275" y="2370138"/>
            <a:ext cx="1412875" cy="431800"/>
          </a:xfrm>
          <a:prstGeom prst="wedgeRectCallout">
            <a:avLst>
              <a:gd name="adj1" fmla="val 59989"/>
              <a:gd name="adj2" fmla="val 51035"/>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b="1">
                <a:solidFill>
                  <a:srgbClr val="FF0000"/>
                </a:solidFill>
                <a:latin typeface="メイリオ" panose="020B0604030504040204" pitchFamily="34" charset="-128"/>
                <a:ea typeface="メイリオ" panose="020B0604030504040204" pitchFamily="34" charset="-128"/>
              </a:rPr>
              <a:t>クリック</a:t>
            </a:r>
          </a:p>
        </p:txBody>
      </p:sp>
      <p:pic>
        <p:nvPicPr>
          <p:cNvPr id="20486" name="図 5">
            <a:extLst>
              <a:ext uri="{FF2B5EF4-FFF2-40B4-BE49-F238E27FC236}">
                <a16:creationId xmlns:a16="http://schemas.microsoft.com/office/drawing/2014/main" id="{2D225826-DC9F-ED43-B6AB-CEC598797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1438275"/>
            <a:ext cx="3225800"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角丸四角形 14">
            <a:extLst>
              <a:ext uri="{FF2B5EF4-FFF2-40B4-BE49-F238E27FC236}">
                <a16:creationId xmlns:a16="http://schemas.microsoft.com/office/drawing/2014/main" id="{19EAE75C-9721-4849-9243-8476E209649B}"/>
              </a:ext>
            </a:extLst>
          </p:cNvPr>
          <p:cNvSpPr/>
          <p:nvPr/>
        </p:nvSpPr>
        <p:spPr>
          <a:xfrm>
            <a:off x="6753225" y="2305050"/>
            <a:ext cx="1917700" cy="511175"/>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6" name="四角形吹き出し 15">
            <a:extLst>
              <a:ext uri="{FF2B5EF4-FFF2-40B4-BE49-F238E27FC236}">
                <a16:creationId xmlns:a16="http://schemas.microsoft.com/office/drawing/2014/main" id="{FEE7563E-BC35-C742-8A2F-803A75FC4DA6}"/>
              </a:ext>
            </a:extLst>
          </p:cNvPr>
          <p:cNvSpPr/>
          <p:nvPr/>
        </p:nvSpPr>
        <p:spPr>
          <a:xfrm>
            <a:off x="4976813" y="4283075"/>
            <a:ext cx="1412875" cy="431800"/>
          </a:xfrm>
          <a:prstGeom prst="wedgeRectCallout">
            <a:avLst>
              <a:gd name="adj1" fmla="val 71371"/>
              <a:gd name="adj2" fmla="val -49030"/>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sz="1200" b="1">
                <a:solidFill>
                  <a:srgbClr val="FF0000"/>
                </a:solidFill>
                <a:latin typeface="メイリオ" panose="020B0604030504040204" pitchFamily="34" charset="-128"/>
                <a:ea typeface="メイリオ" panose="020B0604030504040204" pitchFamily="34" charset="-128"/>
              </a:rPr>
              <a:t>秘密の質問</a:t>
            </a:r>
            <a:endParaRPr lang="en-US" altLang="ja-JP" sz="1200" b="1" dirty="0">
              <a:solidFill>
                <a:srgbClr val="FF0000"/>
              </a:solidFill>
              <a:latin typeface="メイリオ" panose="020B0604030504040204" pitchFamily="34" charset="-128"/>
              <a:ea typeface="メイリオ" panose="020B0604030504040204" pitchFamily="34" charset="-128"/>
            </a:endParaRPr>
          </a:p>
          <a:p>
            <a:pPr algn="ctr">
              <a:defRPr/>
            </a:pPr>
            <a:r>
              <a:rPr lang="ja-JP" altLang="en-US" sz="1200" b="1">
                <a:solidFill>
                  <a:srgbClr val="FF0000"/>
                </a:solidFill>
                <a:latin typeface="メイリオ" panose="020B0604030504040204" pitchFamily="34" charset="-128"/>
                <a:ea typeface="メイリオ" panose="020B0604030504040204" pitchFamily="34" charset="-128"/>
              </a:rPr>
              <a:t>（出生地など）</a:t>
            </a:r>
          </a:p>
        </p:txBody>
      </p:sp>
      <p:sp>
        <p:nvSpPr>
          <p:cNvPr id="17" name="四角形吹き出し 16">
            <a:extLst>
              <a:ext uri="{FF2B5EF4-FFF2-40B4-BE49-F238E27FC236}">
                <a16:creationId xmlns:a16="http://schemas.microsoft.com/office/drawing/2014/main" id="{B30508FA-2531-534E-80A0-FFF5BB5C35D6}"/>
              </a:ext>
            </a:extLst>
          </p:cNvPr>
          <p:cNvSpPr/>
          <p:nvPr/>
        </p:nvSpPr>
        <p:spPr>
          <a:xfrm>
            <a:off x="4305300" y="2524125"/>
            <a:ext cx="2065338" cy="669925"/>
          </a:xfrm>
          <a:prstGeom prst="wedgeRectCallout">
            <a:avLst>
              <a:gd name="adj1" fmla="val 65534"/>
              <a:gd name="adj2" fmla="val -28069"/>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sz="1200" b="1">
                <a:solidFill>
                  <a:srgbClr val="FF0000"/>
                </a:solidFill>
                <a:latin typeface="メイリオ" panose="020B0604030504040204" pitchFamily="34" charset="-128"/>
                <a:ea typeface="メイリオ" panose="020B0604030504040204" pitchFamily="34" charset="-128"/>
              </a:rPr>
              <a:t>パスワードを入力</a:t>
            </a:r>
            <a:endParaRPr lang="en-US" altLang="ja-JP" sz="1200" b="1" dirty="0">
              <a:solidFill>
                <a:srgbClr val="FF0000"/>
              </a:solidFill>
              <a:latin typeface="メイリオ" panose="020B0604030504040204" pitchFamily="34" charset="-128"/>
              <a:ea typeface="メイリオ" panose="020B0604030504040204" pitchFamily="34" charset="-128"/>
            </a:endParaRPr>
          </a:p>
          <a:p>
            <a:pPr algn="ctr">
              <a:defRPr/>
            </a:pPr>
            <a:r>
              <a:rPr lang="ja-JP" altLang="en-US" sz="1200" b="1">
                <a:solidFill>
                  <a:srgbClr val="FF0000"/>
                </a:solidFill>
                <a:latin typeface="メイリオ" panose="020B0604030504040204" pitchFamily="34" charset="-128"/>
                <a:ea typeface="メイリオ" panose="020B0604030504040204" pitchFamily="34" charset="-128"/>
              </a:rPr>
              <a:t>（半角英数字の大文字と小文字、記号が必要）</a:t>
            </a:r>
          </a:p>
        </p:txBody>
      </p:sp>
      <p:sp>
        <p:nvSpPr>
          <p:cNvPr id="18" name="角丸四角形 17">
            <a:extLst>
              <a:ext uri="{FF2B5EF4-FFF2-40B4-BE49-F238E27FC236}">
                <a16:creationId xmlns:a16="http://schemas.microsoft.com/office/drawing/2014/main" id="{EE1664A4-3AB9-2A43-B549-FCD7AC4AE74C}"/>
              </a:ext>
            </a:extLst>
          </p:cNvPr>
          <p:cNvSpPr/>
          <p:nvPr/>
        </p:nvSpPr>
        <p:spPr>
          <a:xfrm>
            <a:off x="6753225" y="3209925"/>
            <a:ext cx="1917700" cy="511175"/>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9" name="角丸四角形 18">
            <a:extLst>
              <a:ext uri="{FF2B5EF4-FFF2-40B4-BE49-F238E27FC236}">
                <a16:creationId xmlns:a16="http://schemas.microsoft.com/office/drawing/2014/main" id="{E2D33525-9D56-4448-A8C7-C9C517E1F713}"/>
              </a:ext>
            </a:extLst>
          </p:cNvPr>
          <p:cNvSpPr/>
          <p:nvPr/>
        </p:nvSpPr>
        <p:spPr>
          <a:xfrm>
            <a:off x="6753225" y="3871913"/>
            <a:ext cx="1917700" cy="511175"/>
          </a:xfrm>
          <a:prstGeom prst="roundRect">
            <a:avLst>
              <a:gd name="adj" fmla="val 692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0" name="四角形吹き出し 19">
            <a:extLst>
              <a:ext uri="{FF2B5EF4-FFF2-40B4-BE49-F238E27FC236}">
                <a16:creationId xmlns:a16="http://schemas.microsoft.com/office/drawing/2014/main" id="{0C081606-9F66-E349-AAA7-4EAC00478EEA}"/>
              </a:ext>
            </a:extLst>
          </p:cNvPr>
          <p:cNvSpPr/>
          <p:nvPr/>
        </p:nvSpPr>
        <p:spPr>
          <a:xfrm>
            <a:off x="4808538" y="3330575"/>
            <a:ext cx="1657350" cy="414338"/>
          </a:xfrm>
          <a:prstGeom prst="wedgeRectCallout">
            <a:avLst>
              <a:gd name="adj1" fmla="val 65534"/>
              <a:gd name="adj2" fmla="val -28069"/>
            </a:avLst>
          </a:prstGeom>
          <a:solidFill>
            <a:srgbClr val="FFEF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a:solidFill>
                  <a:schemeClr val="tx1"/>
                </a:solidFill>
                <a:latin typeface="Arial" panose="020B0604020202020204" pitchFamily="34" charset="0"/>
                <a:ea typeface="ＭＳ Ｐゴシック" panose="020B0600070205080204" pitchFamily="34" charset="-128"/>
              </a:defRPr>
            </a:lvl1pPr>
            <a:lvl2pPr marL="742950" indent="-285750">
              <a:defRPr kumimoji="1">
                <a:solidFill>
                  <a:schemeClr val="tx1"/>
                </a:solidFill>
                <a:latin typeface="Arial" panose="020B0604020202020204" pitchFamily="34" charset="0"/>
                <a:ea typeface="ＭＳ Ｐゴシック" panose="020B0600070205080204" pitchFamily="34" charset="-128"/>
              </a:defRPr>
            </a:lvl2pPr>
            <a:lvl3pPr marL="1143000" indent="-228600">
              <a:defRPr kumimoji="1">
                <a:solidFill>
                  <a:schemeClr val="tx1"/>
                </a:solidFill>
                <a:latin typeface="Arial" panose="020B0604020202020204" pitchFamily="34" charset="0"/>
                <a:ea typeface="ＭＳ Ｐゴシック" panose="020B0600070205080204" pitchFamily="34" charset="-128"/>
              </a:defRPr>
            </a:lvl3pPr>
            <a:lvl4pPr marL="1600200" indent="-228600">
              <a:defRPr kumimoji="1">
                <a:solidFill>
                  <a:schemeClr val="tx1"/>
                </a:solidFill>
                <a:latin typeface="Arial" panose="020B0604020202020204" pitchFamily="34" charset="0"/>
                <a:ea typeface="ＭＳ Ｐゴシック" panose="020B0600070205080204" pitchFamily="34" charset="-128"/>
              </a:defRPr>
            </a:lvl4pPr>
            <a:lvl5pPr marL="2057400" indent="-228600">
              <a:defRPr kumimoj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34" charset="-128"/>
              </a:defRPr>
            </a:lvl9pPr>
          </a:lstStyle>
          <a:p>
            <a:pPr algn="ctr">
              <a:defRPr/>
            </a:pPr>
            <a:r>
              <a:rPr lang="ja-JP" altLang="en-US" sz="1200" b="1">
                <a:solidFill>
                  <a:srgbClr val="FF0000"/>
                </a:solidFill>
                <a:latin typeface="メイリオ" panose="020B0604030504040204" pitchFamily="34" charset="-128"/>
                <a:ea typeface="メイリオ" panose="020B0604030504040204" pitchFamily="34" charset="-128"/>
              </a:rPr>
              <a:t>パスワードの確認</a:t>
            </a:r>
          </a:p>
        </p:txBody>
      </p:sp>
    </p:spTree>
  </p:cSld>
  <p:clrMapOvr>
    <a:masterClrMapping/>
  </p:clrMapOvr>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cmpd="thinThick">
          <a:solidFill>
            <a:schemeClr val="accent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78638</TotalTime>
  <Words>1165</Words>
  <Application>Microsoft Macintosh PowerPoint</Application>
  <PresentationFormat>A4 210 x 297 mm</PresentationFormat>
  <Paragraphs>179</Paragraphs>
  <Slides>16</Slides>
  <Notes>14</Notes>
  <HiddenSlides>0</HiddenSlides>
  <MMClips>0</MMClips>
  <ScaleCrop>false</ScaleCrop>
  <HeadingPairs>
    <vt:vector size="6" baseType="variant">
      <vt:variant>
        <vt:lpstr>使用されているフォント</vt:lpstr>
      </vt:variant>
      <vt:variant>
        <vt:i4>15</vt:i4>
      </vt:variant>
      <vt:variant>
        <vt:lpstr>テーマ</vt:lpstr>
      </vt:variant>
      <vt:variant>
        <vt:i4>2</vt:i4>
      </vt:variant>
      <vt:variant>
        <vt:lpstr>スライド タイトル</vt:lpstr>
      </vt:variant>
      <vt:variant>
        <vt:i4>16</vt:i4>
      </vt:variant>
    </vt:vector>
  </HeadingPairs>
  <TitlesOfParts>
    <vt:vector size="33" baseType="lpstr">
      <vt:lpstr>Arial</vt:lpstr>
      <vt:lpstr>ＭＳ Ｐゴシック</vt:lpstr>
      <vt:lpstr>Arial Black</vt:lpstr>
      <vt:lpstr>ＭＳ ゴシック</vt:lpstr>
      <vt:lpstr>Calibri</vt:lpstr>
      <vt:lpstr>HGP創英角ｺﾞｼｯｸUB</vt:lpstr>
      <vt:lpstr>メイリオ</vt:lpstr>
      <vt:lpstr>Estrangelo Edessa</vt:lpstr>
      <vt:lpstr>Tahoma</vt:lpstr>
      <vt:lpstr>Adobe Fangsong Std R</vt:lpstr>
      <vt:lpstr>HGS創英角ｺﾞｼｯｸUB</vt:lpstr>
      <vt:lpstr>.AppleSystemUIFont</vt:lpstr>
      <vt:lpstr>A-OTF 見出ゴMB31 Pro MB31</vt:lpstr>
      <vt:lpstr>Meiryo UI</vt:lpstr>
      <vt:lpstr>Times New Roman</vt:lpstr>
      <vt:lpstr>標準デザイン</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yukihiro iwase</dc:creator>
  <cp:lastModifiedBy>新井田 敦</cp:lastModifiedBy>
  <cp:revision>2613</cp:revision>
  <cp:lastPrinted>2018-04-24T13:04:25Z</cp:lastPrinted>
  <dcterms:created xsi:type="dcterms:W3CDTF">2008-03-18T01:19:07Z</dcterms:created>
  <dcterms:modified xsi:type="dcterms:W3CDTF">2019-02-04T03:58:25Z</dcterms:modified>
</cp:coreProperties>
</file>